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8" r:id="rId1"/>
  </p:sldMasterIdLst>
  <p:notesMasterIdLst>
    <p:notesMasterId r:id="rId20"/>
  </p:notesMasterIdLst>
  <p:sldIdLst>
    <p:sldId id="257" r:id="rId2"/>
    <p:sldId id="371" r:id="rId3"/>
    <p:sldId id="261" r:id="rId4"/>
    <p:sldId id="258" r:id="rId5"/>
    <p:sldId id="262" r:id="rId6"/>
    <p:sldId id="268" r:id="rId7"/>
    <p:sldId id="264" r:id="rId8"/>
    <p:sldId id="265" r:id="rId9"/>
    <p:sldId id="266" r:id="rId10"/>
    <p:sldId id="267" r:id="rId11"/>
    <p:sldId id="372" r:id="rId12"/>
    <p:sldId id="373" r:id="rId13"/>
    <p:sldId id="374" r:id="rId14"/>
    <p:sldId id="376" r:id="rId15"/>
    <p:sldId id="377" r:id="rId16"/>
    <p:sldId id="375" r:id="rId17"/>
    <p:sldId id="269" r:id="rId18"/>
    <p:sldId id="303" r:id="rId19"/>
  </p:sldIdLst>
  <p:sldSz cx="9144000" cy="5143500" type="screen16x9"/>
  <p:notesSz cx="6858000" cy="9144000"/>
  <p:embeddedFontLst>
    <p:embeddedFont>
      <p:font typeface="Arial Narrow" panose="020B0606020202030204" pitchFamily="34" charset="0"/>
      <p:regular r:id="rId21"/>
      <p:bold r:id="rId22"/>
      <p:italic r:id="rId23"/>
      <p:boldItalic r:id="rId24"/>
    </p:embeddedFont>
    <p:embeddedFont>
      <p:font typeface="Assistant ExtraLight" pitchFamily="2" charset="-79"/>
      <p:regular r:id="rId25"/>
      <p:bold r:id="rId26"/>
    </p:embeddedFont>
    <p:embeddedFont>
      <p:font typeface="Century Gothic" panose="020B050202020202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Nunito Sans ExtraBold" pitchFamily="2" charset="0"/>
      <p:bold r:id="rId35"/>
      <p:boldItalic r:id="rId36"/>
    </p:embeddedFont>
    <p:embeddedFont>
      <p:font typeface="Pontano Sans" panose="020B0604020202020204" charset="0"/>
      <p:regular r:id="rId37"/>
      <p:bold r:id="rId38"/>
    </p:embeddedFont>
    <p:embeddedFont>
      <p:font typeface="Proxima Nova" panose="020B060402020202020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0">
          <p15:clr>
            <a:srgbClr val="9AA0A6"/>
          </p15:clr>
        </p15:guide>
        <p15:guide id="2" pos="5496">
          <p15:clr>
            <a:srgbClr val="9AA0A6"/>
          </p15:clr>
        </p15:guide>
        <p15:guide id="3" pos="3794">
          <p15:clr>
            <a:srgbClr val="9AA0A6"/>
          </p15:clr>
        </p15:guide>
        <p15:guide id="4" orient="horz" pos="1112">
          <p15:clr>
            <a:srgbClr val="9AA0A6"/>
          </p15:clr>
        </p15:guide>
        <p15:guide id="5" pos="3064">
          <p15:clr>
            <a:srgbClr val="9AA0A6"/>
          </p15:clr>
        </p15:guide>
        <p15:guide id="6" pos="1626">
          <p15:clr>
            <a:srgbClr val="9AA0A6"/>
          </p15:clr>
        </p15:guide>
        <p15:guide id="7" pos="130">
          <p15:clr>
            <a:srgbClr val="9AA0A6"/>
          </p15:clr>
        </p15:guide>
        <p15:guide id="8" orient="horz" pos="3049">
          <p15:clr>
            <a:srgbClr val="9AA0A6"/>
          </p15:clr>
        </p15:guide>
        <p15:guide id="9" pos="538">
          <p15:clr>
            <a:srgbClr val="9AA0A6"/>
          </p15:clr>
        </p15:guide>
        <p15:guide id="10" orient="horz" pos="1524">
          <p15:clr>
            <a:srgbClr val="9AA0A6"/>
          </p15:clr>
        </p15:guide>
        <p15:guide id="11" pos="3038">
          <p15:clr>
            <a:srgbClr val="9AA0A6"/>
          </p15:clr>
        </p15:guide>
        <p15:guide id="12" pos="4225">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émie Gervais" initials="" lastIdx="3" clrIdx="0"/>
  <p:cmAuthor id="1" name="Amir Banifatemi"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7CA07-7C33-4794-9D63-AAF200A0301E}" v="5" dt="2024-07-23T10:10:44.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74" y="72"/>
      </p:cViewPr>
      <p:guideLst>
        <p:guide pos="5760"/>
        <p:guide pos="5496"/>
        <p:guide pos="3794"/>
        <p:guide orient="horz" pos="1112"/>
        <p:guide pos="3064"/>
        <p:guide pos="1626"/>
        <p:guide pos="130"/>
        <p:guide orient="horz" pos="3049"/>
        <p:guide pos="538"/>
        <p:guide orient="horz" pos="1524"/>
        <p:guide pos="3038"/>
        <p:guide pos="4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O'Sullivan" userId="81eb2a00-94d9-42a3-b43e-7dd6da0d9db3" providerId="ADAL" clId="{5E17CA07-7C33-4794-9D63-AAF200A0301E}"/>
    <pc:docChg chg="undo custSel addSld delSld modSld sldOrd delMainMaster">
      <pc:chgData name="Michael O'Sullivan" userId="81eb2a00-94d9-42a3-b43e-7dd6da0d9db3" providerId="ADAL" clId="{5E17CA07-7C33-4794-9D63-AAF200A0301E}" dt="2024-07-24T08:31:20.806" v="643" actId="122"/>
      <pc:docMkLst>
        <pc:docMk/>
      </pc:docMkLst>
      <pc:sldChg chg="del">
        <pc:chgData name="Michael O'Sullivan" userId="81eb2a00-94d9-42a3-b43e-7dd6da0d9db3" providerId="ADAL" clId="{5E17CA07-7C33-4794-9D63-AAF200A0301E}" dt="2024-07-23T09:39:41.137" v="0" actId="47"/>
        <pc:sldMkLst>
          <pc:docMk/>
          <pc:sldMk cId="0" sldId="256"/>
        </pc:sldMkLst>
      </pc:sldChg>
      <pc:sldChg chg="addSp delSp modSp mod">
        <pc:chgData name="Michael O'Sullivan" userId="81eb2a00-94d9-42a3-b43e-7dd6da0d9db3" providerId="ADAL" clId="{5E17CA07-7C33-4794-9D63-AAF200A0301E}" dt="2024-07-24T08:26:19.356" v="608"/>
        <pc:sldMkLst>
          <pc:docMk/>
          <pc:sldMk cId="0" sldId="257"/>
        </pc:sldMkLst>
        <pc:spChg chg="mod">
          <ac:chgData name="Michael O'Sullivan" userId="81eb2a00-94d9-42a3-b43e-7dd6da0d9db3" providerId="ADAL" clId="{5E17CA07-7C33-4794-9D63-AAF200A0301E}" dt="2024-07-24T08:26:19.356" v="608"/>
          <ac:spMkLst>
            <pc:docMk/>
            <pc:sldMk cId="0" sldId="257"/>
            <ac:spMk id="420" creationId="{00000000-0000-0000-0000-000000000000}"/>
          </ac:spMkLst>
        </pc:spChg>
        <pc:spChg chg="mod">
          <ac:chgData name="Michael O'Sullivan" userId="81eb2a00-94d9-42a3-b43e-7dd6da0d9db3" providerId="ADAL" clId="{5E17CA07-7C33-4794-9D63-AAF200A0301E}" dt="2024-07-23T09:40:58.497" v="16" actId="20577"/>
          <ac:spMkLst>
            <pc:docMk/>
            <pc:sldMk cId="0" sldId="257"/>
            <ac:spMk id="421" creationId="{00000000-0000-0000-0000-000000000000}"/>
          </ac:spMkLst>
        </pc:spChg>
        <pc:spChg chg="add del mod">
          <ac:chgData name="Michael O'Sullivan" userId="81eb2a00-94d9-42a3-b43e-7dd6da0d9db3" providerId="ADAL" clId="{5E17CA07-7C33-4794-9D63-AAF200A0301E}" dt="2024-07-23T09:40:09.723" v="9" actId="20577"/>
          <ac:spMkLst>
            <pc:docMk/>
            <pc:sldMk cId="0" sldId="257"/>
            <ac:spMk id="423" creationId="{00000000-0000-0000-0000-000000000000}"/>
          </ac:spMkLst>
        </pc:spChg>
      </pc:sldChg>
      <pc:sldChg chg="modSp add del mod">
        <pc:chgData name="Michael O'Sullivan" userId="81eb2a00-94d9-42a3-b43e-7dd6da0d9db3" providerId="ADAL" clId="{5E17CA07-7C33-4794-9D63-AAF200A0301E}" dt="2024-07-24T08:27:49.233" v="621" actId="207"/>
        <pc:sldMkLst>
          <pc:docMk/>
          <pc:sldMk cId="0" sldId="258"/>
        </pc:sldMkLst>
        <pc:spChg chg="mod">
          <ac:chgData name="Michael O'Sullivan" userId="81eb2a00-94d9-42a3-b43e-7dd6da0d9db3" providerId="ADAL" clId="{5E17CA07-7C33-4794-9D63-AAF200A0301E}" dt="2024-07-24T08:27:49.233" v="621" actId="207"/>
          <ac:spMkLst>
            <pc:docMk/>
            <pc:sldMk cId="0" sldId="258"/>
            <ac:spMk id="438" creationId="{00000000-0000-0000-0000-000000000000}"/>
          </ac:spMkLst>
        </pc:spChg>
      </pc:sldChg>
      <pc:sldChg chg="del">
        <pc:chgData name="Michael O'Sullivan" userId="81eb2a00-94d9-42a3-b43e-7dd6da0d9db3" providerId="ADAL" clId="{5E17CA07-7C33-4794-9D63-AAF200A0301E}" dt="2024-07-23T09:41:52.090" v="25" actId="47"/>
        <pc:sldMkLst>
          <pc:docMk/>
          <pc:sldMk cId="0" sldId="259"/>
        </pc:sldMkLst>
      </pc:sldChg>
      <pc:sldChg chg="del">
        <pc:chgData name="Michael O'Sullivan" userId="81eb2a00-94d9-42a3-b43e-7dd6da0d9db3" providerId="ADAL" clId="{5E17CA07-7C33-4794-9D63-AAF200A0301E}" dt="2024-07-23T09:41:53.921" v="26" actId="47"/>
        <pc:sldMkLst>
          <pc:docMk/>
          <pc:sldMk cId="0" sldId="260"/>
        </pc:sldMkLst>
      </pc:sldChg>
      <pc:sldChg chg="ord">
        <pc:chgData name="Michael O'Sullivan" userId="81eb2a00-94d9-42a3-b43e-7dd6da0d9db3" providerId="ADAL" clId="{5E17CA07-7C33-4794-9D63-AAF200A0301E}" dt="2024-07-23T09:42:06.528" v="28"/>
        <pc:sldMkLst>
          <pc:docMk/>
          <pc:sldMk cId="0" sldId="261"/>
        </pc:sldMkLst>
      </pc:sldChg>
      <pc:sldChg chg="addSp modSp mod modNotes">
        <pc:chgData name="Michael O'Sullivan" userId="81eb2a00-94d9-42a3-b43e-7dd6da0d9db3" providerId="ADAL" clId="{5E17CA07-7C33-4794-9D63-AAF200A0301E}" dt="2024-07-24T08:28:21.749" v="627" actId="1036"/>
        <pc:sldMkLst>
          <pc:docMk/>
          <pc:sldMk cId="0" sldId="262"/>
        </pc:sldMkLst>
        <pc:spChg chg="add mod">
          <ac:chgData name="Michael O'Sullivan" userId="81eb2a00-94d9-42a3-b43e-7dd6da0d9db3" providerId="ADAL" clId="{5E17CA07-7C33-4794-9D63-AAF200A0301E}" dt="2024-07-24T08:28:21.749" v="627" actId="1036"/>
          <ac:spMkLst>
            <pc:docMk/>
            <pc:sldMk cId="0" sldId="262"/>
            <ac:spMk id="2" creationId="{4FBF686E-4C88-793F-B596-FF423A256C36}"/>
          </ac:spMkLst>
        </pc:spChg>
        <pc:spChg chg="mod">
          <ac:chgData name="Michael O'Sullivan" userId="81eb2a00-94d9-42a3-b43e-7dd6da0d9db3" providerId="ADAL" clId="{5E17CA07-7C33-4794-9D63-AAF200A0301E}" dt="2024-07-23T09:43:03.962" v="29"/>
          <ac:spMkLst>
            <pc:docMk/>
            <pc:sldMk cId="0" sldId="262"/>
            <ac:spMk id="531" creationId="{00000000-0000-0000-0000-000000000000}"/>
          </ac:spMkLst>
        </pc:spChg>
      </pc:sldChg>
      <pc:sldChg chg="modSp del modNotes">
        <pc:chgData name="Michael O'Sullivan" userId="81eb2a00-94d9-42a3-b43e-7dd6da0d9db3" providerId="ADAL" clId="{5E17CA07-7C33-4794-9D63-AAF200A0301E}" dt="2024-07-23T09:43:48.648" v="31" actId="47"/>
        <pc:sldMkLst>
          <pc:docMk/>
          <pc:sldMk cId="0" sldId="263"/>
        </pc:sldMkLst>
        <pc:spChg chg="mod">
          <ac:chgData name="Michael O'Sullivan" userId="81eb2a00-94d9-42a3-b43e-7dd6da0d9db3" providerId="ADAL" clId="{5E17CA07-7C33-4794-9D63-AAF200A0301E}" dt="2024-07-23T09:43:03.962" v="29"/>
          <ac:spMkLst>
            <pc:docMk/>
            <pc:sldMk cId="0" sldId="263"/>
            <ac:spMk id="547" creationId="{00000000-0000-0000-0000-000000000000}"/>
          </ac:spMkLst>
        </pc:spChg>
      </pc:sldChg>
      <pc:sldChg chg="modSp mod modNotes">
        <pc:chgData name="Michael O'Sullivan" userId="81eb2a00-94d9-42a3-b43e-7dd6da0d9db3" providerId="ADAL" clId="{5E17CA07-7C33-4794-9D63-AAF200A0301E}" dt="2024-07-24T08:31:20.806" v="643" actId="122"/>
        <pc:sldMkLst>
          <pc:docMk/>
          <pc:sldMk cId="0" sldId="264"/>
        </pc:sldMkLst>
        <pc:spChg chg="mod">
          <ac:chgData name="Michael O'Sullivan" userId="81eb2a00-94d9-42a3-b43e-7dd6da0d9db3" providerId="ADAL" clId="{5E17CA07-7C33-4794-9D63-AAF200A0301E}" dt="2024-07-24T08:31:20.806" v="643" actId="122"/>
          <ac:spMkLst>
            <pc:docMk/>
            <pc:sldMk cId="0" sldId="264"/>
            <ac:spMk id="552" creationId="{00000000-0000-0000-0000-000000000000}"/>
          </ac:spMkLst>
        </pc:spChg>
        <pc:spChg chg="mod">
          <ac:chgData name="Michael O'Sullivan" userId="81eb2a00-94d9-42a3-b43e-7dd6da0d9db3" providerId="ADAL" clId="{5E17CA07-7C33-4794-9D63-AAF200A0301E}" dt="2024-07-23T09:43:03.962" v="29"/>
          <ac:spMkLst>
            <pc:docMk/>
            <pc:sldMk cId="0" sldId="264"/>
            <ac:spMk id="554" creationId="{00000000-0000-0000-0000-000000000000}"/>
          </ac:spMkLst>
        </pc:spChg>
      </pc:sldChg>
      <pc:sldChg chg="ord">
        <pc:chgData name="Michael O'Sullivan" userId="81eb2a00-94d9-42a3-b43e-7dd6da0d9db3" providerId="ADAL" clId="{5E17CA07-7C33-4794-9D63-AAF200A0301E}" dt="2024-07-23T09:44:55.795" v="34"/>
        <pc:sldMkLst>
          <pc:docMk/>
          <pc:sldMk cId="0" sldId="268"/>
        </pc:sldMkLst>
      </pc:sldChg>
      <pc:sldChg chg="add del">
        <pc:chgData name="Michael O'Sullivan" userId="81eb2a00-94d9-42a3-b43e-7dd6da0d9db3" providerId="ADAL" clId="{5E17CA07-7C33-4794-9D63-AAF200A0301E}" dt="2024-07-23T09:55:31.415" v="49" actId="47"/>
        <pc:sldMkLst>
          <pc:docMk/>
          <pc:sldMk cId="0" sldId="269"/>
        </pc:sldMkLst>
      </pc:sldChg>
      <pc:sldChg chg="modSp del">
        <pc:chgData name="Michael O'Sullivan" userId="81eb2a00-94d9-42a3-b43e-7dd6da0d9db3" providerId="ADAL" clId="{5E17CA07-7C33-4794-9D63-AAF200A0301E}" dt="2024-07-23T09:44:16.783" v="32" actId="47"/>
        <pc:sldMkLst>
          <pc:docMk/>
          <pc:sldMk cId="0" sldId="270"/>
        </pc:sldMkLst>
        <pc:spChg chg="mod">
          <ac:chgData name="Michael O'Sullivan" userId="81eb2a00-94d9-42a3-b43e-7dd6da0d9db3" providerId="ADAL" clId="{5E17CA07-7C33-4794-9D63-AAF200A0301E}" dt="2024-07-23T09:43:03.962" v="29"/>
          <ac:spMkLst>
            <pc:docMk/>
            <pc:sldMk cId="0" sldId="270"/>
            <ac:spMk id="603" creationId="{00000000-0000-0000-0000-000000000000}"/>
          </ac:spMkLst>
        </pc:spChg>
      </pc:sldChg>
      <pc:sldChg chg="del">
        <pc:chgData name="Michael O'Sullivan" userId="81eb2a00-94d9-42a3-b43e-7dd6da0d9db3" providerId="ADAL" clId="{5E17CA07-7C33-4794-9D63-AAF200A0301E}" dt="2024-07-23T09:44:16.783" v="32" actId="47"/>
        <pc:sldMkLst>
          <pc:docMk/>
          <pc:sldMk cId="0" sldId="271"/>
        </pc:sldMkLst>
      </pc:sldChg>
      <pc:sldChg chg="del">
        <pc:chgData name="Michael O'Sullivan" userId="81eb2a00-94d9-42a3-b43e-7dd6da0d9db3" providerId="ADAL" clId="{5E17CA07-7C33-4794-9D63-AAF200A0301E}" dt="2024-07-23T09:44:16.783" v="32" actId="47"/>
        <pc:sldMkLst>
          <pc:docMk/>
          <pc:sldMk cId="0" sldId="272"/>
        </pc:sldMkLst>
      </pc:sldChg>
      <pc:sldChg chg="del">
        <pc:chgData name="Michael O'Sullivan" userId="81eb2a00-94d9-42a3-b43e-7dd6da0d9db3" providerId="ADAL" clId="{5E17CA07-7C33-4794-9D63-AAF200A0301E}" dt="2024-07-23T09:44:16.783" v="32" actId="47"/>
        <pc:sldMkLst>
          <pc:docMk/>
          <pc:sldMk cId="0" sldId="273"/>
        </pc:sldMkLst>
      </pc:sldChg>
      <pc:sldChg chg="del">
        <pc:chgData name="Michael O'Sullivan" userId="81eb2a00-94d9-42a3-b43e-7dd6da0d9db3" providerId="ADAL" clId="{5E17CA07-7C33-4794-9D63-AAF200A0301E}" dt="2024-07-23T09:44:16.783" v="32" actId="47"/>
        <pc:sldMkLst>
          <pc:docMk/>
          <pc:sldMk cId="0" sldId="274"/>
        </pc:sldMkLst>
      </pc:sldChg>
      <pc:sldChg chg="del">
        <pc:chgData name="Michael O'Sullivan" userId="81eb2a00-94d9-42a3-b43e-7dd6da0d9db3" providerId="ADAL" clId="{5E17CA07-7C33-4794-9D63-AAF200A0301E}" dt="2024-07-23T09:44:16.783" v="32" actId="47"/>
        <pc:sldMkLst>
          <pc:docMk/>
          <pc:sldMk cId="0" sldId="275"/>
        </pc:sldMkLst>
      </pc:sldChg>
      <pc:sldChg chg="del">
        <pc:chgData name="Michael O'Sullivan" userId="81eb2a00-94d9-42a3-b43e-7dd6da0d9db3" providerId="ADAL" clId="{5E17CA07-7C33-4794-9D63-AAF200A0301E}" dt="2024-07-23T09:44:16.783" v="32" actId="47"/>
        <pc:sldMkLst>
          <pc:docMk/>
          <pc:sldMk cId="0" sldId="276"/>
        </pc:sldMkLst>
      </pc:sldChg>
      <pc:sldChg chg="del">
        <pc:chgData name="Michael O'Sullivan" userId="81eb2a00-94d9-42a3-b43e-7dd6da0d9db3" providerId="ADAL" clId="{5E17CA07-7C33-4794-9D63-AAF200A0301E}" dt="2024-07-23T09:44:16.783" v="32" actId="47"/>
        <pc:sldMkLst>
          <pc:docMk/>
          <pc:sldMk cId="0" sldId="277"/>
        </pc:sldMkLst>
      </pc:sldChg>
      <pc:sldChg chg="del">
        <pc:chgData name="Michael O'Sullivan" userId="81eb2a00-94d9-42a3-b43e-7dd6da0d9db3" providerId="ADAL" clId="{5E17CA07-7C33-4794-9D63-AAF200A0301E}" dt="2024-07-23T09:44:16.783" v="32" actId="47"/>
        <pc:sldMkLst>
          <pc:docMk/>
          <pc:sldMk cId="0" sldId="278"/>
        </pc:sldMkLst>
      </pc:sldChg>
      <pc:sldChg chg="del">
        <pc:chgData name="Michael O'Sullivan" userId="81eb2a00-94d9-42a3-b43e-7dd6da0d9db3" providerId="ADAL" clId="{5E17CA07-7C33-4794-9D63-AAF200A0301E}" dt="2024-07-23T09:44:16.783" v="32" actId="47"/>
        <pc:sldMkLst>
          <pc:docMk/>
          <pc:sldMk cId="0" sldId="279"/>
        </pc:sldMkLst>
      </pc:sldChg>
      <pc:sldChg chg="del">
        <pc:chgData name="Michael O'Sullivan" userId="81eb2a00-94d9-42a3-b43e-7dd6da0d9db3" providerId="ADAL" clId="{5E17CA07-7C33-4794-9D63-AAF200A0301E}" dt="2024-07-23T09:44:16.783" v="32" actId="47"/>
        <pc:sldMkLst>
          <pc:docMk/>
          <pc:sldMk cId="0" sldId="280"/>
        </pc:sldMkLst>
      </pc:sldChg>
      <pc:sldChg chg="modSp del modNotes">
        <pc:chgData name="Michael O'Sullivan" userId="81eb2a00-94d9-42a3-b43e-7dd6da0d9db3" providerId="ADAL" clId="{5E17CA07-7C33-4794-9D63-AAF200A0301E}" dt="2024-07-23T09:44:16.783" v="32" actId="47"/>
        <pc:sldMkLst>
          <pc:docMk/>
          <pc:sldMk cId="0" sldId="281"/>
        </pc:sldMkLst>
        <pc:spChg chg="mod">
          <ac:chgData name="Michael O'Sullivan" userId="81eb2a00-94d9-42a3-b43e-7dd6da0d9db3" providerId="ADAL" clId="{5E17CA07-7C33-4794-9D63-AAF200A0301E}" dt="2024-07-23T09:43:03.962" v="29"/>
          <ac:spMkLst>
            <pc:docMk/>
            <pc:sldMk cId="0" sldId="281"/>
            <ac:spMk id="743" creationId="{00000000-0000-0000-0000-000000000000}"/>
          </ac:spMkLst>
        </pc:spChg>
      </pc:sldChg>
      <pc:sldChg chg="modSp del modNotes">
        <pc:chgData name="Michael O'Sullivan" userId="81eb2a00-94d9-42a3-b43e-7dd6da0d9db3" providerId="ADAL" clId="{5E17CA07-7C33-4794-9D63-AAF200A0301E}" dt="2024-07-23T09:44:16.783" v="32" actId="47"/>
        <pc:sldMkLst>
          <pc:docMk/>
          <pc:sldMk cId="0" sldId="282"/>
        </pc:sldMkLst>
        <pc:spChg chg="mod">
          <ac:chgData name="Michael O'Sullivan" userId="81eb2a00-94d9-42a3-b43e-7dd6da0d9db3" providerId="ADAL" clId="{5E17CA07-7C33-4794-9D63-AAF200A0301E}" dt="2024-07-23T09:43:03.962" v="29"/>
          <ac:spMkLst>
            <pc:docMk/>
            <pc:sldMk cId="0" sldId="282"/>
            <ac:spMk id="753" creationId="{00000000-0000-0000-0000-000000000000}"/>
          </ac:spMkLst>
        </pc:spChg>
      </pc:sldChg>
      <pc:sldChg chg="del">
        <pc:chgData name="Michael O'Sullivan" userId="81eb2a00-94d9-42a3-b43e-7dd6da0d9db3" providerId="ADAL" clId="{5E17CA07-7C33-4794-9D63-AAF200A0301E}" dt="2024-07-23T09:44:16.783" v="32" actId="47"/>
        <pc:sldMkLst>
          <pc:docMk/>
          <pc:sldMk cId="0" sldId="283"/>
        </pc:sldMkLst>
      </pc:sldChg>
      <pc:sldChg chg="del">
        <pc:chgData name="Michael O'Sullivan" userId="81eb2a00-94d9-42a3-b43e-7dd6da0d9db3" providerId="ADAL" clId="{5E17CA07-7C33-4794-9D63-AAF200A0301E}" dt="2024-07-23T09:44:16.783" v="32" actId="47"/>
        <pc:sldMkLst>
          <pc:docMk/>
          <pc:sldMk cId="0" sldId="284"/>
        </pc:sldMkLst>
      </pc:sldChg>
      <pc:sldChg chg="modSp del modNotes">
        <pc:chgData name="Michael O'Sullivan" userId="81eb2a00-94d9-42a3-b43e-7dd6da0d9db3" providerId="ADAL" clId="{5E17CA07-7C33-4794-9D63-AAF200A0301E}" dt="2024-07-23T09:44:16.783" v="32" actId="47"/>
        <pc:sldMkLst>
          <pc:docMk/>
          <pc:sldMk cId="0" sldId="285"/>
        </pc:sldMkLst>
        <pc:spChg chg="mod">
          <ac:chgData name="Michael O'Sullivan" userId="81eb2a00-94d9-42a3-b43e-7dd6da0d9db3" providerId="ADAL" clId="{5E17CA07-7C33-4794-9D63-AAF200A0301E}" dt="2024-07-23T09:43:03.962" v="29"/>
          <ac:spMkLst>
            <pc:docMk/>
            <pc:sldMk cId="0" sldId="285"/>
            <ac:spMk id="775" creationId="{00000000-0000-0000-0000-000000000000}"/>
          </ac:spMkLst>
        </pc:spChg>
      </pc:sldChg>
      <pc:sldChg chg="del">
        <pc:chgData name="Michael O'Sullivan" userId="81eb2a00-94d9-42a3-b43e-7dd6da0d9db3" providerId="ADAL" clId="{5E17CA07-7C33-4794-9D63-AAF200A0301E}" dt="2024-07-23T09:44:16.783" v="32" actId="47"/>
        <pc:sldMkLst>
          <pc:docMk/>
          <pc:sldMk cId="0" sldId="286"/>
        </pc:sldMkLst>
      </pc:sldChg>
      <pc:sldChg chg="del">
        <pc:chgData name="Michael O'Sullivan" userId="81eb2a00-94d9-42a3-b43e-7dd6da0d9db3" providerId="ADAL" clId="{5E17CA07-7C33-4794-9D63-AAF200A0301E}" dt="2024-07-23T09:44:16.783" v="32" actId="47"/>
        <pc:sldMkLst>
          <pc:docMk/>
          <pc:sldMk cId="0" sldId="287"/>
        </pc:sldMkLst>
      </pc:sldChg>
      <pc:sldChg chg="del">
        <pc:chgData name="Michael O'Sullivan" userId="81eb2a00-94d9-42a3-b43e-7dd6da0d9db3" providerId="ADAL" clId="{5E17CA07-7C33-4794-9D63-AAF200A0301E}" dt="2024-07-23T09:44:16.783" v="32" actId="47"/>
        <pc:sldMkLst>
          <pc:docMk/>
          <pc:sldMk cId="0" sldId="288"/>
        </pc:sldMkLst>
      </pc:sldChg>
      <pc:sldChg chg="modSp del">
        <pc:chgData name="Michael O'Sullivan" userId="81eb2a00-94d9-42a3-b43e-7dd6da0d9db3" providerId="ADAL" clId="{5E17CA07-7C33-4794-9D63-AAF200A0301E}" dt="2024-07-23T09:44:16.783" v="32" actId="47"/>
        <pc:sldMkLst>
          <pc:docMk/>
          <pc:sldMk cId="0" sldId="289"/>
        </pc:sldMkLst>
        <pc:spChg chg="mod">
          <ac:chgData name="Michael O'Sullivan" userId="81eb2a00-94d9-42a3-b43e-7dd6da0d9db3" providerId="ADAL" clId="{5E17CA07-7C33-4794-9D63-AAF200A0301E}" dt="2024-07-23T09:43:03.962" v="29"/>
          <ac:spMkLst>
            <pc:docMk/>
            <pc:sldMk cId="0" sldId="289"/>
            <ac:spMk id="809" creationId="{00000000-0000-0000-0000-000000000000}"/>
          </ac:spMkLst>
        </pc:spChg>
      </pc:sldChg>
      <pc:sldChg chg="del">
        <pc:chgData name="Michael O'Sullivan" userId="81eb2a00-94d9-42a3-b43e-7dd6da0d9db3" providerId="ADAL" clId="{5E17CA07-7C33-4794-9D63-AAF200A0301E}" dt="2024-07-23T09:44:16.783" v="32" actId="47"/>
        <pc:sldMkLst>
          <pc:docMk/>
          <pc:sldMk cId="0" sldId="290"/>
        </pc:sldMkLst>
      </pc:sldChg>
      <pc:sldChg chg="modSp del modNotes">
        <pc:chgData name="Michael O'Sullivan" userId="81eb2a00-94d9-42a3-b43e-7dd6da0d9db3" providerId="ADAL" clId="{5E17CA07-7C33-4794-9D63-AAF200A0301E}" dt="2024-07-23T09:44:16.783" v="32" actId="47"/>
        <pc:sldMkLst>
          <pc:docMk/>
          <pc:sldMk cId="0" sldId="291"/>
        </pc:sldMkLst>
        <pc:spChg chg="mod">
          <ac:chgData name="Michael O'Sullivan" userId="81eb2a00-94d9-42a3-b43e-7dd6da0d9db3" providerId="ADAL" clId="{5E17CA07-7C33-4794-9D63-AAF200A0301E}" dt="2024-07-23T09:43:03.962" v="29"/>
          <ac:spMkLst>
            <pc:docMk/>
            <pc:sldMk cId="0" sldId="291"/>
            <ac:spMk id="831" creationId="{00000000-0000-0000-0000-000000000000}"/>
          </ac:spMkLst>
        </pc:spChg>
      </pc:sldChg>
      <pc:sldChg chg="del">
        <pc:chgData name="Michael O'Sullivan" userId="81eb2a00-94d9-42a3-b43e-7dd6da0d9db3" providerId="ADAL" clId="{5E17CA07-7C33-4794-9D63-AAF200A0301E}" dt="2024-07-23T09:44:16.783" v="32" actId="47"/>
        <pc:sldMkLst>
          <pc:docMk/>
          <pc:sldMk cId="0" sldId="292"/>
        </pc:sldMkLst>
      </pc:sldChg>
      <pc:sldChg chg="del">
        <pc:chgData name="Michael O'Sullivan" userId="81eb2a00-94d9-42a3-b43e-7dd6da0d9db3" providerId="ADAL" clId="{5E17CA07-7C33-4794-9D63-AAF200A0301E}" dt="2024-07-23T09:44:16.783" v="32" actId="47"/>
        <pc:sldMkLst>
          <pc:docMk/>
          <pc:sldMk cId="0" sldId="293"/>
        </pc:sldMkLst>
      </pc:sldChg>
      <pc:sldChg chg="modSp del">
        <pc:chgData name="Michael O'Sullivan" userId="81eb2a00-94d9-42a3-b43e-7dd6da0d9db3" providerId="ADAL" clId="{5E17CA07-7C33-4794-9D63-AAF200A0301E}" dt="2024-07-23T09:44:16.783" v="32" actId="47"/>
        <pc:sldMkLst>
          <pc:docMk/>
          <pc:sldMk cId="0" sldId="294"/>
        </pc:sldMkLst>
        <pc:spChg chg="mod">
          <ac:chgData name="Michael O'Sullivan" userId="81eb2a00-94d9-42a3-b43e-7dd6da0d9db3" providerId="ADAL" clId="{5E17CA07-7C33-4794-9D63-AAF200A0301E}" dt="2024-07-23T09:43:03.962" v="29"/>
          <ac:spMkLst>
            <pc:docMk/>
            <pc:sldMk cId="0" sldId="294"/>
            <ac:spMk id="936" creationId="{00000000-0000-0000-0000-000000000000}"/>
          </ac:spMkLst>
        </pc:spChg>
      </pc:sldChg>
      <pc:sldChg chg="del">
        <pc:chgData name="Michael O'Sullivan" userId="81eb2a00-94d9-42a3-b43e-7dd6da0d9db3" providerId="ADAL" clId="{5E17CA07-7C33-4794-9D63-AAF200A0301E}" dt="2024-07-23T09:44:16.783" v="32" actId="47"/>
        <pc:sldMkLst>
          <pc:docMk/>
          <pc:sldMk cId="0" sldId="295"/>
        </pc:sldMkLst>
      </pc:sldChg>
      <pc:sldChg chg="del">
        <pc:chgData name="Michael O'Sullivan" userId="81eb2a00-94d9-42a3-b43e-7dd6da0d9db3" providerId="ADAL" clId="{5E17CA07-7C33-4794-9D63-AAF200A0301E}" dt="2024-07-23T09:44:16.783" v="32" actId="47"/>
        <pc:sldMkLst>
          <pc:docMk/>
          <pc:sldMk cId="0" sldId="296"/>
        </pc:sldMkLst>
      </pc:sldChg>
      <pc:sldChg chg="del">
        <pc:chgData name="Michael O'Sullivan" userId="81eb2a00-94d9-42a3-b43e-7dd6da0d9db3" providerId="ADAL" clId="{5E17CA07-7C33-4794-9D63-AAF200A0301E}" dt="2024-07-23T09:44:16.783" v="32" actId="47"/>
        <pc:sldMkLst>
          <pc:docMk/>
          <pc:sldMk cId="0" sldId="297"/>
        </pc:sldMkLst>
      </pc:sldChg>
      <pc:sldChg chg="del">
        <pc:chgData name="Michael O'Sullivan" userId="81eb2a00-94d9-42a3-b43e-7dd6da0d9db3" providerId="ADAL" clId="{5E17CA07-7C33-4794-9D63-AAF200A0301E}" dt="2024-07-23T09:44:16.783" v="32" actId="47"/>
        <pc:sldMkLst>
          <pc:docMk/>
          <pc:sldMk cId="0" sldId="298"/>
        </pc:sldMkLst>
      </pc:sldChg>
      <pc:sldChg chg="modSp del modNotes">
        <pc:chgData name="Michael O'Sullivan" userId="81eb2a00-94d9-42a3-b43e-7dd6da0d9db3" providerId="ADAL" clId="{5E17CA07-7C33-4794-9D63-AAF200A0301E}" dt="2024-07-23T09:44:16.783" v="32" actId="47"/>
        <pc:sldMkLst>
          <pc:docMk/>
          <pc:sldMk cId="0" sldId="299"/>
        </pc:sldMkLst>
        <pc:spChg chg="mod">
          <ac:chgData name="Michael O'Sullivan" userId="81eb2a00-94d9-42a3-b43e-7dd6da0d9db3" providerId="ADAL" clId="{5E17CA07-7C33-4794-9D63-AAF200A0301E}" dt="2024-07-23T09:43:03.962" v="29"/>
          <ac:spMkLst>
            <pc:docMk/>
            <pc:sldMk cId="0" sldId="299"/>
            <ac:spMk id="989" creationId="{00000000-0000-0000-0000-000000000000}"/>
          </ac:spMkLst>
        </pc:spChg>
      </pc:sldChg>
      <pc:sldChg chg="modSp del">
        <pc:chgData name="Michael O'Sullivan" userId="81eb2a00-94d9-42a3-b43e-7dd6da0d9db3" providerId="ADAL" clId="{5E17CA07-7C33-4794-9D63-AAF200A0301E}" dt="2024-07-23T09:44:16.783" v="32" actId="47"/>
        <pc:sldMkLst>
          <pc:docMk/>
          <pc:sldMk cId="0" sldId="300"/>
        </pc:sldMkLst>
        <pc:spChg chg="mod">
          <ac:chgData name="Michael O'Sullivan" userId="81eb2a00-94d9-42a3-b43e-7dd6da0d9db3" providerId="ADAL" clId="{5E17CA07-7C33-4794-9D63-AAF200A0301E}" dt="2024-07-23T09:43:03.962" v="29"/>
          <ac:spMkLst>
            <pc:docMk/>
            <pc:sldMk cId="0" sldId="300"/>
            <ac:spMk id="995" creationId="{00000000-0000-0000-0000-000000000000}"/>
          </ac:spMkLst>
        </pc:spChg>
      </pc:sldChg>
      <pc:sldChg chg="del">
        <pc:chgData name="Michael O'Sullivan" userId="81eb2a00-94d9-42a3-b43e-7dd6da0d9db3" providerId="ADAL" clId="{5E17CA07-7C33-4794-9D63-AAF200A0301E}" dt="2024-07-23T09:48:12.960" v="44" actId="47"/>
        <pc:sldMkLst>
          <pc:docMk/>
          <pc:sldMk cId="0" sldId="301"/>
        </pc:sldMkLst>
      </pc:sldChg>
      <pc:sldChg chg="del">
        <pc:chgData name="Michael O'Sullivan" userId="81eb2a00-94d9-42a3-b43e-7dd6da0d9db3" providerId="ADAL" clId="{5E17CA07-7C33-4794-9D63-AAF200A0301E}" dt="2024-07-23T09:48:18.721" v="45" actId="47"/>
        <pc:sldMkLst>
          <pc:docMk/>
          <pc:sldMk cId="0" sldId="302"/>
        </pc:sldMkLst>
      </pc:sldChg>
      <pc:sldChg chg="add ord">
        <pc:chgData name="Michael O'Sullivan" userId="81eb2a00-94d9-42a3-b43e-7dd6da0d9db3" providerId="ADAL" clId="{5E17CA07-7C33-4794-9D63-AAF200A0301E}" dt="2024-07-24T08:29:00.055" v="629"/>
        <pc:sldMkLst>
          <pc:docMk/>
          <pc:sldMk cId="2973271922" sldId="371"/>
        </pc:sldMkLst>
      </pc:sldChg>
      <pc:sldChg chg="addSp delSp modSp add mod">
        <pc:chgData name="Michael O'Sullivan" userId="81eb2a00-94d9-42a3-b43e-7dd6da0d9db3" providerId="ADAL" clId="{5E17CA07-7C33-4794-9D63-AAF200A0301E}" dt="2024-07-23T10:00:32.441" v="134" actId="1036"/>
        <pc:sldMkLst>
          <pc:docMk/>
          <pc:sldMk cId="735572313" sldId="372"/>
        </pc:sldMkLst>
        <pc:spChg chg="del">
          <ac:chgData name="Michael O'Sullivan" userId="81eb2a00-94d9-42a3-b43e-7dd6da0d9db3" providerId="ADAL" clId="{5E17CA07-7C33-4794-9D63-AAF200A0301E}" dt="2024-07-23T09:56:31.125" v="72" actId="478"/>
          <ac:spMkLst>
            <pc:docMk/>
            <pc:sldMk cId="735572313" sldId="372"/>
            <ac:spMk id="575" creationId="{00000000-0000-0000-0000-000000000000}"/>
          </ac:spMkLst>
        </pc:spChg>
        <pc:spChg chg="mod">
          <ac:chgData name="Michael O'Sullivan" userId="81eb2a00-94d9-42a3-b43e-7dd6da0d9db3" providerId="ADAL" clId="{5E17CA07-7C33-4794-9D63-AAF200A0301E}" dt="2024-07-23T09:56:28.604" v="71" actId="6549"/>
          <ac:spMkLst>
            <pc:docMk/>
            <pc:sldMk cId="735572313" sldId="372"/>
            <ac:spMk id="577" creationId="{00000000-0000-0000-0000-000000000000}"/>
          </ac:spMkLst>
        </pc:spChg>
        <pc:picChg chg="add mod">
          <ac:chgData name="Michael O'Sullivan" userId="81eb2a00-94d9-42a3-b43e-7dd6da0d9db3" providerId="ADAL" clId="{5E17CA07-7C33-4794-9D63-AAF200A0301E}" dt="2024-07-23T10:00:08.698" v="90" actId="1076"/>
          <ac:picMkLst>
            <pc:docMk/>
            <pc:sldMk cId="735572313" sldId="372"/>
            <ac:picMk id="3" creationId="{CF9BA47D-F642-A3EF-98F3-F8F6D6B5CA39}"/>
          </ac:picMkLst>
        </pc:picChg>
        <pc:picChg chg="add mod ord">
          <ac:chgData name="Michael O'Sullivan" userId="81eb2a00-94d9-42a3-b43e-7dd6da0d9db3" providerId="ADAL" clId="{5E17CA07-7C33-4794-9D63-AAF200A0301E}" dt="2024-07-23T10:00:18.803" v="92" actId="166"/>
          <ac:picMkLst>
            <pc:docMk/>
            <pc:sldMk cId="735572313" sldId="372"/>
            <ac:picMk id="5" creationId="{B02B2CF2-C134-D6F4-F880-6723BDE41B1F}"/>
          </ac:picMkLst>
        </pc:picChg>
        <pc:picChg chg="add mod">
          <ac:chgData name="Michael O'Sullivan" userId="81eb2a00-94d9-42a3-b43e-7dd6da0d9db3" providerId="ADAL" clId="{5E17CA07-7C33-4794-9D63-AAF200A0301E}" dt="2024-07-23T10:00:32.441" v="134" actId="1036"/>
          <ac:picMkLst>
            <pc:docMk/>
            <pc:sldMk cId="735572313" sldId="372"/>
            <ac:picMk id="7" creationId="{9F493A43-9EC4-2E5D-97DC-1FFBB2979636}"/>
          </ac:picMkLst>
        </pc:picChg>
        <pc:picChg chg="del">
          <ac:chgData name="Michael O'Sullivan" userId="81eb2a00-94d9-42a3-b43e-7dd6da0d9db3" providerId="ADAL" clId="{5E17CA07-7C33-4794-9D63-AAF200A0301E}" dt="2024-07-23T09:56:32.556" v="73" actId="478"/>
          <ac:picMkLst>
            <pc:docMk/>
            <pc:sldMk cId="735572313" sldId="372"/>
            <ac:picMk id="578" creationId="{00000000-0000-0000-0000-000000000000}"/>
          </ac:picMkLst>
        </pc:picChg>
      </pc:sldChg>
      <pc:sldChg chg="addSp delSp modSp new add del mod modClrScheme chgLayout">
        <pc:chgData name="Michael O'Sullivan" userId="81eb2a00-94d9-42a3-b43e-7dd6da0d9db3" providerId="ADAL" clId="{5E17CA07-7C33-4794-9D63-AAF200A0301E}" dt="2024-07-23T09:56:10.114" v="52" actId="47"/>
        <pc:sldMkLst>
          <pc:docMk/>
          <pc:sldMk cId="1581805778" sldId="372"/>
        </pc:sldMkLst>
        <pc:spChg chg="del mod ord">
          <ac:chgData name="Michael O'Sullivan" userId="81eb2a00-94d9-42a3-b43e-7dd6da0d9db3" providerId="ADAL" clId="{5E17CA07-7C33-4794-9D63-AAF200A0301E}" dt="2024-07-23T09:56:00.470" v="51" actId="700"/>
          <ac:spMkLst>
            <pc:docMk/>
            <pc:sldMk cId="1581805778" sldId="372"/>
            <ac:spMk id="2" creationId="{6360AA80-2AFB-F512-A0D5-C292F7863197}"/>
          </ac:spMkLst>
        </pc:spChg>
        <pc:spChg chg="del mod ord">
          <ac:chgData name="Michael O'Sullivan" userId="81eb2a00-94d9-42a3-b43e-7dd6da0d9db3" providerId="ADAL" clId="{5E17CA07-7C33-4794-9D63-AAF200A0301E}" dt="2024-07-23T09:56:00.470" v="51" actId="700"/>
          <ac:spMkLst>
            <pc:docMk/>
            <pc:sldMk cId="1581805778" sldId="372"/>
            <ac:spMk id="3" creationId="{8A932221-0001-FDE2-78D6-C537D207844A}"/>
          </ac:spMkLst>
        </pc:spChg>
        <pc:spChg chg="mod ord">
          <ac:chgData name="Michael O'Sullivan" userId="81eb2a00-94d9-42a3-b43e-7dd6da0d9db3" providerId="ADAL" clId="{5E17CA07-7C33-4794-9D63-AAF200A0301E}" dt="2024-07-23T09:56:00.470" v="51" actId="700"/>
          <ac:spMkLst>
            <pc:docMk/>
            <pc:sldMk cId="1581805778" sldId="372"/>
            <ac:spMk id="4" creationId="{59462925-469C-7370-44A2-C6AD6C57049C}"/>
          </ac:spMkLst>
        </pc:spChg>
        <pc:spChg chg="add mod ord">
          <ac:chgData name="Michael O'Sullivan" userId="81eb2a00-94d9-42a3-b43e-7dd6da0d9db3" providerId="ADAL" clId="{5E17CA07-7C33-4794-9D63-AAF200A0301E}" dt="2024-07-23T09:56:00.470" v="51" actId="700"/>
          <ac:spMkLst>
            <pc:docMk/>
            <pc:sldMk cId="1581805778" sldId="372"/>
            <ac:spMk id="5" creationId="{205E4F34-4E4E-A104-40B9-EDE08E5EB669}"/>
          </ac:spMkLst>
        </pc:spChg>
        <pc:spChg chg="add mod ord">
          <ac:chgData name="Michael O'Sullivan" userId="81eb2a00-94d9-42a3-b43e-7dd6da0d9db3" providerId="ADAL" clId="{5E17CA07-7C33-4794-9D63-AAF200A0301E}" dt="2024-07-23T09:56:00.470" v="51" actId="700"/>
          <ac:spMkLst>
            <pc:docMk/>
            <pc:sldMk cId="1581805778" sldId="372"/>
            <ac:spMk id="6" creationId="{8CC62112-38CF-3AF6-7A4A-5B91896F295F}"/>
          </ac:spMkLst>
        </pc:spChg>
        <pc:spChg chg="add mod ord">
          <ac:chgData name="Michael O'Sullivan" userId="81eb2a00-94d9-42a3-b43e-7dd6da0d9db3" providerId="ADAL" clId="{5E17CA07-7C33-4794-9D63-AAF200A0301E}" dt="2024-07-23T09:56:00.470" v="51" actId="700"/>
          <ac:spMkLst>
            <pc:docMk/>
            <pc:sldMk cId="1581805778" sldId="372"/>
            <ac:spMk id="7" creationId="{1E8D7CF3-8125-937B-A67C-EEF90F6C6571}"/>
          </ac:spMkLst>
        </pc:spChg>
        <pc:spChg chg="add mod ord">
          <ac:chgData name="Michael O'Sullivan" userId="81eb2a00-94d9-42a3-b43e-7dd6da0d9db3" providerId="ADAL" clId="{5E17CA07-7C33-4794-9D63-AAF200A0301E}" dt="2024-07-23T09:56:00.470" v="51" actId="700"/>
          <ac:spMkLst>
            <pc:docMk/>
            <pc:sldMk cId="1581805778" sldId="372"/>
            <ac:spMk id="8" creationId="{59BD129D-866E-385A-1034-DD43BE3949B5}"/>
          </ac:spMkLst>
        </pc:spChg>
        <pc:spChg chg="add mod ord">
          <ac:chgData name="Michael O'Sullivan" userId="81eb2a00-94d9-42a3-b43e-7dd6da0d9db3" providerId="ADAL" clId="{5E17CA07-7C33-4794-9D63-AAF200A0301E}" dt="2024-07-23T09:56:00.470" v="51" actId="700"/>
          <ac:spMkLst>
            <pc:docMk/>
            <pc:sldMk cId="1581805778" sldId="372"/>
            <ac:spMk id="9" creationId="{5C731F52-77D1-C29B-06FB-955A77AC00C6}"/>
          </ac:spMkLst>
        </pc:spChg>
      </pc:sldChg>
      <pc:sldChg chg="addSp delSp modSp add del mod">
        <pc:chgData name="Michael O'Sullivan" userId="81eb2a00-94d9-42a3-b43e-7dd6da0d9db3" providerId="ADAL" clId="{5E17CA07-7C33-4794-9D63-AAF200A0301E}" dt="2024-07-23T09:46:49.440" v="43" actId="47"/>
        <pc:sldMkLst>
          <pc:docMk/>
          <pc:sldMk cId="4069866724" sldId="372"/>
        </pc:sldMkLst>
        <pc:spChg chg="add mod">
          <ac:chgData name="Michael O'Sullivan" userId="81eb2a00-94d9-42a3-b43e-7dd6da0d9db3" providerId="ADAL" clId="{5E17CA07-7C33-4794-9D63-AAF200A0301E}" dt="2024-07-23T09:46:03.302" v="37"/>
          <ac:spMkLst>
            <pc:docMk/>
            <pc:sldMk cId="4069866724" sldId="372"/>
            <ac:spMk id="2" creationId="{6A192DA3-09C7-12AC-97B0-6D91A7DCC421}"/>
          </ac:spMkLst>
        </pc:spChg>
        <pc:spChg chg="mod">
          <ac:chgData name="Michael O'Sullivan" userId="81eb2a00-94d9-42a3-b43e-7dd6da0d9db3" providerId="ADAL" clId="{5E17CA07-7C33-4794-9D63-AAF200A0301E}" dt="2024-07-23T09:46:27.393" v="40" actId="207"/>
          <ac:spMkLst>
            <pc:docMk/>
            <pc:sldMk cId="4069866724" sldId="372"/>
            <ac:spMk id="1007" creationId="{00000000-0000-0000-0000-000000000000}"/>
          </ac:spMkLst>
        </pc:spChg>
        <pc:spChg chg="del">
          <ac:chgData name="Michael O'Sullivan" userId="81eb2a00-94d9-42a3-b43e-7dd6da0d9db3" providerId="ADAL" clId="{5E17CA07-7C33-4794-9D63-AAF200A0301E}" dt="2024-07-23T09:46:02.426" v="36" actId="478"/>
          <ac:spMkLst>
            <pc:docMk/>
            <pc:sldMk cId="4069866724" sldId="372"/>
            <ac:spMk id="1008" creationId="{00000000-0000-0000-0000-000000000000}"/>
          </ac:spMkLst>
        </pc:spChg>
        <pc:spChg chg="mod">
          <ac:chgData name="Michael O'Sullivan" userId="81eb2a00-94d9-42a3-b43e-7dd6da0d9db3" providerId="ADAL" clId="{5E17CA07-7C33-4794-9D63-AAF200A0301E}" dt="2024-07-23T09:46:20.477" v="39" actId="207"/>
          <ac:spMkLst>
            <pc:docMk/>
            <pc:sldMk cId="4069866724" sldId="372"/>
            <ac:spMk id="1015" creationId="{00000000-0000-0000-0000-000000000000}"/>
          </ac:spMkLst>
        </pc:spChg>
        <pc:spChg chg="mod">
          <ac:chgData name="Michael O'Sullivan" userId="81eb2a00-94d9-42a3-b43e-7dd6da0d9db3" providerId="ADAL" clId="{5E17CA07-7C33-4794-9D63-AAF200A0301E}" dt="2024-07-23T09:46:15.058" v="38" actId="207"/>
          <ac:spMkLst>
            <pc:docMk/>
            <pc:sldMk cId="4069866724" sldId="372"/>
            <ac:spMk id="1018" creationId="{00000000-0000-0000-0000-000000000000}"/>
          </ac:spMkLst>
        </pc:spChg>
      </pc:sldChg>
      <pc:sldChg chg="addSp delSp modSp add mod">
        <pc:chgData name="Michael O'Sullivan" userId="81eb2a00-94d9-42a3-b43e-7dd6da0d9db3" providerId="ADAL" clId="{5E17CA07-7C33-4794-9D63-AAF200A0301E}" dt="2024-07-23T10:04:25.823" v="411" actId="1035"/>
        <pc:sldMkLst>
          <pc:docMk/>
          <pc:sldMk cId="3133451342" sldId="373"/>
        </pc:sldMkLst>
        <pc:spChg chg="mod">
          <ac:chgData name="Michael O'Sullivan" userId="81eb2a00-94d9-42a3-b43e-7dd6da0d9db3" providerId="ADAL" clId="{5E17CA07-7C33-4794-9D63-AAF200A0301E}" dt="2024-07-23T10:03:54.947" v="358" actId="1036"/>
          <ac:spMkLst>
            <pc:docMk/>
            <pc:sldMk cId="3133451342" sldId="373"/>
            <ac:spMk id="577" creationId="{00000000-0000-0000-0000-000000000000}"/>
          </ac:spMkLst>
        </pc:spChg>
        <pc:picChg chg="del">
          <ac:chgData name="Michael O'Sullivan" userId="81eb2a00-94d9-42a3-b43e-7dd6da0d9db3" providerId="ADAL" clId="{5E17CA07-7C33-4794-9D63-AAF200A0301E}" dt="2024-07-23T10:00:56.328" v="136" actId="478"/>
          <ac:picMkLst>
            <pc:docMk/>
            <pc:sldMk cId="3133451342" sldId="373"/>
            <ac:picMk id="3" creationId="{CF9BA47D-F642-A3EF-98F3-F8F6D6B5CA39}"/>
          </ac:picMkLst>
        </pc:picChg>
        <pc:picChg chg="add mod">
          <ac:chgData name="Michael O'Sullivan" userId="81eb2a00-94d9-42a3-b43e-7dd6da0d9db3" providerId="ADAL" clId="{5E17CA07-7C33-4794-9D63-AAF200A0301E}" dt="2024-07-23T10:03:59.181" v="375" actId="1035"/>
          <ac:picMkLst>
            <pc:docMk/>
            <pc:sldMk cId="3133451342" sldId="373"/>
            <ac:picMk id="4" creationId="{AC45892D-349E-6945-2DEC-891C92A8F111}"/>
          </ac:picMkLst>
        </pc:picChg>
        <pc:picChg chg="del">
          <ac:chgData name="Michael O'Sullivan" userId="81eb2a00-94d9-42a3-b43e-7dd6da0d9db3" providerId="ADAL" clId="{5E17CA07-7C33-4794-9D63-AAF200A0301E}" dt="2024-07-23T10:00:59.366" v="138" actId="478"/>
          <ac:picMkLst>
            <pc:docMk/>
            <pc:sldMk cId="3133451342" sldId="373"/>
            <ac:picMk id="5" creationId="{B02B2CF2-C134-D6F4-F880-6723BDE41B1F}"/>
          </ac:picMkLst>
        </pc:picChg>
        <pc:picChg chg="del">
          <ac:chgData name="Michael O'Sullivan" userId="81eb2a00-94d9-42a3-b43e-7dd6da0d9db3" providerId="ADAL" clId="{5E17CA07-7C33-4794-9D63-AAF200A0301E}" dt="2024-07-23T10:00:57.900" v="137" actId="478"/>
          <ac:picMkLst>
            <pc:docMk/>
            <pc:sldMk cId="3133451342" sldId="373"/>
            <ac:picMk id="7" creationId="{9F493A43-9EC4-2E5D-97DC-1FFBB2979636}"/>
          </ac:picMkLst>
        </pc:picChg>
        <pc:picChg chg="add mod">
          <ac:chgData name="Michael O'Sullivan" userId="81eb2a00-94d9-42a3-b43e-7dd6da0d9db3" providerId="ADAL" clId="{5E17CA07-7C33-4794-9D63-AAF200A0301E}" dt="2024-07-23T10:04:25.823" v="411" actId="1035"/>
          <ac:picMkLst>
            <pc:docMk/>
            <pc:sldMk cId="3133451342" sldId="373"/>
            <ac:picMk id="8" creationId="{3826D59A-9E38-546C-0B4F-3C76383629D1}"/>
          </ac:picMkLst>
        </pc:picChg>
        <pc:picChg chg="mod">
          <ac:chgData name="Michael O'Sullivan" userId="81eb2a00-94d9-42a3-b43e-7dd6da0d9db3" providerId="ADAL" clId="{5E17CA07-7C33-4794-9D63-AAF200A0301E}" dt="2024-07-23T10:03:45.401" v="293" actId="1035"/>
          <ac:picMkLst>
            <pc:docMk/>
            <pc:sldMk cId="3133451342" sldId="373"/>
            <ac:picMk id="576" creationId="{00000000-0000-0000-0000-000000000000}"/>
          </ac:picMkLst>
        </pc:picChg>
      </pc:sldChg>
      <pc:sldChg chg="addSp modSp add mod">
        <pc:chgData name="Michael O'Sullivan" userId="81eb2a00-94d9-42a3-b43e-7dd6da0d9db3" providerId="ADAL" clId="{5E17CA07-7C33-4794-9D63-AAF200A0301E}" dt="2024-07-23T10:05:10.973" v="420" actId="1037"/>
        <pc:sldMkLst>
          <pc:docMk/>
          <pc:sldMk cId="3062626049" sldId="374"/>
        </pc:sldMkLst>
        <pc:picChg chg="add mod">
          <ac:chgData name="Michael O'Sullivan" userId="81eb2a00-94d9-42a3-b43e-7dd6da0d9db3" providerId="ADAL" clId="{5E17CA07-7C33-4794-9D63-AAF200A0301E}" dt="2024-07-23T10:05:10.973" v="420" actId="1037"/>
          <ac:picMkLst>
            <pc:docMk/>
            <pc:sldMk cId="3062626049" sldId="374"/>
            <ac:picMk id="3" creationId="{DB00B0C9-2625-BFC8-F3FF-7F85E995373B}"/>
          </ac:picMkLst>
        </pc:picChg>
      </pc:sldChg>
      <pc:sldChg chg="addSp delSp modSp add mod">
        <pc:chgData name="Michael O'Sullivan" userId="81eb2a00-94d9-42a3-b43e-7dd6da0d9db3" providerId="ADAL" clId="{5E17CA07-7C33-4794-9D63-AAF200A0301E}" dt="2024-07-23T10:13:20.566" v="607" actId="20577"/>
        <pc:sldMkLst>
          <pc:docMk/>
          <pc:sldMk cId="2127967023" sldId="375"/>
        </pc:sldMkLst>
        <pc:spChg chg="mod">
          <ac:chgData name="Michael O'Sullivan" userId="81eb2a00-94d9-42a3-b43e-7dd6da0d9db3" providerId="ADAL" clId="{5E17CA07-7C33-4794-9D63-AAF200A0301E}" dt="2024-07-23T10:13:20.566" v="607" actId="20577"/>
          <ac:spMkLst>
            <pc:docMk/>
            <pc:sldMk cId="2127967023" sldId="375"/>
            <ac:spMk id="577" creationId="{00000000-0000-0000-0000-000000000000}"/>
          </ac:spMkLst>
        </pc:spChg>
        <pc:picChg chg="del">
          <ac:chgData name="Michael O'Sullivan" userId="81eb2a00-94d9-42a3-b43e-7dd6da0d9db3" providerId="ADAL" clId="{5E17CA07-7C33-4794-9D63-AAF200A0301E}" dt="2024-07-23T10:06:16.275" v="422" actId="478"/>
          <ac:picMkLst>
            <pc:docMk/>
            <pc:sldMk cId="2127967023" sldId="375"/>
            <ac:picMk id="3" creationId="{DB00B0C9-2625-BFC8-F3FF-7F85E995373B}"/>
          </ac:picMkLst>
        </pc:picChg>
        <pc:picChg chg="del">
          <ac:chgData name="Michael O'Sullivan" userId="81eb2a00-94d9-42a3-b43e-7dd6da0d9db3" providerId="ADAL" clId="{5E17CA07-7C33-4794-9D63-AAF200A0301E}" dt="2024-07-23T10:06:17.310" v="423" actId="478"/>
          <ac:picMkLst>
            <pc:docMk/>
            <pc:sldMk cId="2127967023" sldId="375"/>
            <ac:picMk id="4" creationId="{AC45892D-349E-6945-2DEC-891C92A8F111}"/>
          </ac:picMkLst>
        </pc:picChg>
        <pc:picChg chg="add">
          <ac:chgData name="Michael O'Sullivan" userId="81eb2a00-94d9-42a3-b43e-7dd6da0d9db3" providerId="ADAL" clId="{5E17CA07-7C33-4794-9D63-AAF200A0301E}" dt="2024-07-23T10:06:19.354" v="425" actId="22"/>
          <ac:picMkLst>
            <pc:docMk/>
            <pc:sldMk cId="2127967023" sldId="375"/>
            <ac:picMk id="5" creationId="{3882EF68-F069-FD05-ABB5-E7C269946B38}"/>
          </ac:picMkLst>
        </pc:picChg>
        <pc:picChg chg="del">
          <ac:chgData name="Michael O'Sullivan" userId="81eb2a00-94d9-42a3-b43e-7dd6da0d9db3" providerId="ADAL" clId="{5E17CA07-7C33-4794-9D63-AAF200A0301E}" dt="2024-07-23T10:06:18.756" v="424" actId="478"/>
          <ac:picMkLst>
            <pc:docMk/>
            <pc:sldMk cId="2127967023" sldId="375"/>
            <ac:picMk id="8" creationId="{3826D59A-9E38-546C-0B4F-3C76383629D1}"/>
          </ac:picMkLst>
        </pc:picChg>
      </pc:sldChg>
      <pc:sldChg chg="addSp delSp modSp add mod">
        <pc:chgData name="Michael O'Sullivan" userId="81eb2a00-94d9-42a3-b43e-7dd6da0d9db3" providerId="ADAL" clId="{5E17CA07-7C33-4794-9D63-AAF200A0301E}" dt="2024-07-23T10:09:28.464" v="551" actId="1076"/>
        <pc:sldMkLst>
          <pc:docMk/>
          <pc:sldMk cId="3420955430" sldId="376"/>
        </pc:sldMkLst>
        <pc:spChg chg="mod">
          <ac:chgData name="Michael O'Sullivan" userId="81eb2a00-94d9-42a3-b43e-7dd6da0d9db3" providerId="ADAL" clId="{5E17CA07-7C33-4794-9D63-AAF200A0301E}" dt="2024-07-23T10:08:40.501" v="463" actId="20577"/>
          <ac:spMkLst>
            <pc:docMk/>
            <pc:sldMk cId="3420955430" sldId="376"/>
            <ac:spMk id="577" creationId="{00000000-0000-0000-0000-000000000000}"/>
          </ac:spMkLst>
        </pc:spChg>
        <pc:picChg chg="del">
          <ac:chgData name="Michael O'Sullivan" userId="81eb2a00-94d9-42a3-b43e-7dd6da0d9db3" providerId="ADAL" clId="{5E17CA07-7C33-4794-9D63-AAF200A0301E}" dt="2024-07-23T10:08:26.607" v="447" actId="478"/>
          <ac:picMkLst>
            <pc:docMk/>
            <pc:sldMk cId="3420955430" sldId="376"/>
            <ac:picMk id="3" creationId="{DB00B0C9-2625-BFC8-F3FF-7F85E995373B}"/>
          </ac:picMkLst>
        </pc:picChg>
        <pc:picChg chg="del">
          <ac:chgData name="Michael O'Sullivan" userId="81eb2a00-94d9-42a3-b43e-7dd6da0d9db3" providerId="ADAL" clId="{5E17CA07-7C33-4794-9D63-AAF200A0301E}" dt="2024-07-23T10:08:27.344" v="448" actId="478"/>
          <ac:picMkLst>
            <pc:docMk/>
            <pc:sldMk cId="3420955430" sldId="376"/>
            <ac:picMk id="4" creationId="{AC45892D-349E-6945-2DEC-891C92A8F111}"/>
          </ac:picMkLst>
        </pc:picChg>
        <pc:picChg chg="add mod">
          <ac:chgData name="Michael O'Sullivan" userId="81eb2a00-94d9-42a3-b43e-7dd6da0d9db3" providerId="ADAL" clId="{5E17CA07-7C33-4794-9D63-AAF200A0301E}" dt="2024-07-23T10:09:24.752" v="550" actId="1076"/>
          <ac:picMkLst>
            <pc:docMk/>
            <pc:sldMk cId="3420955430" sldId="376"/>
            <ac:picMk id="5" creationId="{0ABAB764-3948-8742-837E-1CBC6D9E8DBD}"/>
          </ac:picMkLst>
        </pc:picChg>
        <pc:picChg chg="add mod">
          <ac:chgData name="Michael O'Sullivan" userId="81eb2a00-94d9-42a3-b43e-7dd6da0d9db3" providerId="ADAL" clId="{5E17CA07-7C33-4794-9D63-AAF200A0301E}" dt="2024-07-23T10:09:28.464" v="551" actId="1076"/>
          <ac:picMkLst>
            <pc:docMk/>
            <pc:sldMk cId="3420955430" sldId="376"/>
            <ac:picMk id="7" creationId="{054B69C6-DDF2-458B-6D2C-F950AFF75BCD}"/>
          </ac:picMkLst>
        </pc:picChg>
        <pc:picChg chg="del">
          <ac:chgData name="Michael O'Sullivan" userId="81eb2a00-94d9-42a3-b43e-7dd6da0d9db3" providerId="ADAL" clId="{5E17CA07-7C33-4794-9D63-AAF200A0301E}" dt="2024-07-23T10:09:00.358" v="501" actId="478"/>
          <ac:picMkLst>
            <pc:docMk/>
            <pc:sldMk cId="3420955430" sldId="376"/>
            <ac:picMk id="8" creationId="{3826D59A-9E38-546C-0B4F-3C76383629D1}"/>
          </ac:picMkLst>
        </pc:picChg>
      </pc:sldChg>
      <pc:sldChg chg="addSp modSp add mod">
        <pc:chgData name="Michael O'Sullivan" userId="81eb2a00-94d9-42a3-b43e-7dd6da0d9db3" providerId="ADAL" clId="{5E17CA07-7C33-4794-9D63-AAF200A0301E}" dt="2024-07-23T10:12:07.626" v="606" actId="20577"/>
        <pc:sldMkLst>
          <pc:docMk/>
          <pc:sldMk cId="2090304378" sldId="377"/>
        </pc:sldMkLst>
        <pc:spChg chg="mod">
          <ac:chgData name="Michael O'Sullivan" userId="81eb2a00-94d9-42a3-b43e-7dd6da0d9db3" providerId="ADAL" clId="{5E17CA07-7C33-4794-9D63-AAF200A0301E}" dt="2024-07-23T10:12:07.626" v="606" actId="20577"/>
          <ac:spMkLst>
            <pc:docMk/>
            <pc:sldMk cId="2090304378" sldId="377"/>
            <ac:spMk id="577" creationId="{00000000-0000-0000-0000-000000000000}"/>
          </ac:spMkLst>
        </pc:spChg>
        <pc:picChg chg="add mod ord">
          <ac:chgData name="Michael O'Sullivan" userId="81eb2a00-94d9-42a3-b43e-7dd6da0d9db3" providerId="ADAL" clId="{5E17CA07-7C33-4794-9D63-AAF200A0301E}" dt="2024-07-23T10:11:30.503" v="557" actId="167"/>
          <ac:picMkLst>
            <pc:docMk/>
            <pc:sldMk cId="2090304378" sldId="377"/>
            <ac:picMk id="3" creationId="{F545BB67-1CB5-142E-D36E-7CF30F00FE57}"/>
          </ac:picMkLst>
        </pc:picChg>
        <pc:picChg chg="add mod">
          <ac:chgData name="Michael O'Sullivan" userId="81eb2a00-94d9-42a3-b43e-7dd6da0d9db3" providerId="ADAL" clId="{5E17CA07-7C33-4794-9D63-AAF200A0301E}" dt="2024-07-23T10:11:44.565" v="581" actId="1035"/>
          <ac:picMkLst>
            <pc:docMk/>
            <pc:sldMk cId="2090304378" sldId="377"/>
            <ac:picMk id="4" creationId="{11567501-0D18-6811-FDEB-901D3B564AC6}"/>
          </ac:picMkLst>
        </pc:picChg>
        <pc:picChg chg="ord">
          <ac:chgData name="Michael O'Sullivan" userId="81eb2a00-94d9-42a3-b43e-7dd6da0d9db3" providerId="ADAL" clId="{5E17CA07-7C33-4794-9D63-AAF200A0301E}" dt="2024-07-23T10:11:35.460" v="558" actId="167"/>
          <ac:picMkLst>
            <pc:docMk/>
            <pc:sldMk cId="2090304378" sldId="377"/>
            <ac:picMk id="5" creationId="{0ABAB764-3948-8742-837E-1CBC6D9E8DBD}"/>
          </ac:picMkLst>
        </pc:picChg>
        <pc:picChg chg="ord">
          <ac:chgData name="Michael O'Sullivan" userId="81eb2a00-94d9-42a3-b43e-7dd6da0d9db3" providerId="ADAL" clId="{5E17CA07-7C33-4794-9D63-AAF200A0301E}" dt="2024-07-23T10:11:38.875" v="559" actId="167"/>
          <ac:picMkLst>
            <pc:docMk/>
            <pc:sldMk cId="2090304378" sldId="377"/>
            <ac:picMk id="7" creationId="{054B69C6-DDF2-458B-6D2C-F950AFF75BCD}"/>
          </ac:picMkLst>
        </pc:picChg>
      </pc:sldChg>
      <pc:sldMasterChg chg="delSldLayout">
        <pc:chgData name="Michael O'Sullivan" userId="81eb2a00-94d9-42a3-b43e-7dd6da0d9db3" providerId="ADAL" clId="{5E17CA07-7C33-4794-9D63-AAF200A0301E}" dt="2024-07-23T09:56:10.114" v="52" actId="47"/>
        <pc:sldMasterMkLst>
          <pc:docMk/>
          <pc:sldMasterMk cId="0" sldId="2147483708"/>
        </pc:sldMasterMkLst>
        <pc:sldLayoutChg chg="del">
          <pc:chgData name="Michael O'Sullivan" userId="81eb2a00-94d9-42a3-b43e-7dd6da0d9db3" providerId="ADAL" clId="{5E17CA07-7C33-4794-9D63-AAF200A0301E}" dt="2024-07-23T09:56:10.114" v="52" actId="47"/>
          <pc:sldLayoutMkLst>
            <pc:docMk/>
            <pc:sldMasterMk cId="0" sldId="2147483708"/>
            <pc:sldLayoutMk cId="0" sldId="2147483652"/>
          </pc:sldLayoutMkLst>
        </pc:sldLayoutChg>
        <pc:sldLayoutChg chg="del">
          <pc:chgData name="Michael O'Sullivan" userId="81eb2a00-94d9-42a3-b43e-7dd6da0d9db3" providerId="ADAL" clId="{5E17CA07-7C33-4794-9D63-AAF200A0301E}" dt="2024-07-23T09:44:16.783" v="32" actId="47"/>
          <pc:sldLayoutMkLst>
            <pc:docMk/>
            <pc:sldMasterMk cId="0" sldId="2147483708"/>
            <pc:sldLayoutMk cId="0" sldId="2147483656"/>
          </pc:sldLayoutMkLst>
        </pc:sldLayoutChg>
        <pc:sldLayoutChg chg="del">
          <pc:chgData name="Michael O'Sullivan" userId="81eb2a00-94d9-42a3-b43e-7dd6da0d9db3" providerId="ADAL" clId="{5E17CA07-7C33-4794-9D63-AAF200A0301E}" dt="2024-07-23T09:48:18.721" v="45" actId="47"/>
          <pc:sldLayoutMkLst>
            <pc:docMk/>
            <pc:sldMasterMk cId="0" sldId="2147483708"/>
            <pc:sldLayoutMk cId="0" sldId="2147483657"/>
          </pc:sldLayoutMkLst>
        </pc:sldLayoutChg>
      </pc:sldMasterChg>
      <pc:sldMasterChg chg="del delSldLayout">
        <pc:chgData name="Michael O'Sullivan" userId="81eb2a00-94d9-42a3-b43e-7dd6da0d9db3" providerId="ADAL" clId="{5E17CA07-7C33-4794-9D63-AAF200A0301E}" dt="2024-07-23T09:44:16.783" v="32" actId="47"/>
        <pc:sldMasterMkLst>
          <pc:docMk/>
          <pc:sldMasterMk cId="0" sldId="2147483709"/>
        </pc:sldMasterMkLst>
        <pc:sldLayoutChg chg="del">
          <pc:chgData name="Michael O'Sullivan" userId="81eb2a00-94d9-42a3-b43e-7dd6da0d9db3" providerId="ADAL" clId="{5E17CA07-7C33-4794-9D63-AAF200A0301E}" dt="2024-07-23T09:44:16.783" v="32" actId="47"/>
          <pc:sldLayoutMkLst>
            <pc:docMk/>
            <pc:sldMasterMk cId="0" sldId="2147483709"/>
            <pc:sldLayoutMk cId="0" sldId="2147483674"/>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75"/>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76"/>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77"/>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78"/>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79"/>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80"/>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81"/>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82"/>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83"/>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84"/>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85"/>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86"/>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87"/>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88"/>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89"/>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90"/>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91"/>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92"/>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93"/>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94"/>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95"/>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96"/>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97"/>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98"/>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699"/>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700"/>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701"/>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702"/>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703"/>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704"/>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705"/>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706"/>
          </pc:sldLayoutMkLst>
        </pc:sldLayoutChg>
        <pc:sldLayoutChg chg="del">
          <pc:chgData name="Michael O'Sullivan" userId="81eb2a00-94d9-42a3-b43e-7dd6da0d9db3" providerId="ADAL" clId="{5E17CA07-7C33-4794-9D63-AAF200A0301E}" dt="2024-07-23T09:44:16.783" v="32" actId="47"/>
          <pc:sldLayoutMkLst>
            <pc:docMk/>
            <pc:sldMasterMk cId="0" sldId="2147483709"/>
            <pc:sldLayoutMk cId="0"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62faa3b8b2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262faa3b8b2_0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62faa3b8b2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262faa3b8b2_0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592201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62faa3b8b2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262faa3b8b2_0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60665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62faa3b8b2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262faa3b8b2_0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461119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62faa3b8b2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262faa3b8b2_0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84827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62faa3b8b2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262faa3b8b2_0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239237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62faa3b8b2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262faa3b8b2_0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234683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62faa3b8b2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262faa3b8b2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10044647fa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8" name="Google Shape;1028;g10044647fa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AB258-B4E4-4403-93B5-A6A46D2262AB}"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04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a381158ffc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2a381158ffc_0_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a0c799d3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2a0c799d3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a381158ffc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a381158ffc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62faa3b8b2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62faa3b8b2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62faa3b8b2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262faa3b8b2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62faa3b8b2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262faa3b8b2_0_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62faa3b8b2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262faa3b8b2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Page -  Blue">
  <p:cSld name="CUSTOM_7_3">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7831" b="7831"/>
          <a:stretch/>
        </p:blipFill>
        <p:spPr>
          <a:xfrm>
            <a:off x="0" y="0"/>
            <a:ext cx="9144000" cy="5143500"/>
          </a:xfrm>
          <a:prstGeom prst="rect">
            <a:avLst/>
          </a:prstGeom>
          <a:noFill/>
          <a:ln>
            <a:noFill/>
          </a:ln>
        </p:spPr>
      </p:pic>
    </p:spTree>
  </p:cSld>
  <p:clrMapOvr>
    <a:masterClrMapping/>
  </p:clrMapOvr>
  <p:extLst>
    <p:ext uri="{DCECCB84-F9BA-43D5-87BE-67443E8EF086}">
      <p15:sldGuideLst xmlns:p15="http://schemas.microsoft.com/office/powerpoint/2012/main">
        <p15:guide id="1" pos="255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 Diamonds 1">
  <p:cSld name="CUSTOM_28_2">
    <p:spTree>
      <p:nvGrpSpPr>
        <p:cNvPr id="1" name="Shape 75"/>
        <p:cNvGrpSpPr/>
        <p:nvPr/>
      </p:nvGrpSpPr>
      <p:grpSpPr>
        <a:xfrm>
          <a:off x="0" y="0"/>
          <a:ext cx="0" cy="0"/>
          <a:chOff x="0" y="0"/>
          <a:chExt cx="0" cy="0"/>
        </a:xfrm>
      </p:grpSpPr>
      <p:pic>
        <p:nvPicPr>
          <p:cNvPr id="76" name="Google Shape;76;p14"/>
          <p:cNvPicPr preferRelativeResize="0"/>
          <p:nvPr/>
        </p:nvPicPr>
        <p:blipFill rotWithShape="1">
          <a:blip r:embed="rId2">
            <a:alphaModFix/>
          </a:blip>
          <a:srcRect/>
          <a:stretch/>
        </p:blipFill>
        <p:spPr>
          <a:xfrm>
            <a:off x="217050" y="4749850"/>
            <a:ext cx="237525" cy="237525"/>
          </a:xfrm>
          <a:prstGeom prst="rect">
            <a:avLst/>
          </a:prstGeom>
          <a:noFill/>
          <a:ln>
            <a:noFill/>
          </a:ln>
        </p:spPr>
      </p:pic>
      <p:sp>
        <p:nvSpPr>
          <p:cNvPr id="77" name="Google Shape;77;p14"/>
          <p:cNvSpPr/>
          <p:nvPr/>
        </p:nvSpPr>
        <p:spPr>
          <a:xfrm rot="2700000">
            <a:off x="3692705" y="1329788"/>
            <a:ext cx="1758575" cy="1758575"/>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4"/>
          <p:cNvSpPr/>
          <p:nvPr/>
        </p:nvSpPr>
        <p:spPr>
          <a:xfrm rot="2700000">
            <a:off x="5704838" y="2380415"/>
            <a:ext cx="1758575" cy="1758575"/>
          </a:xfrm>
          <a:prstGeom prst="rect">
            <a:avLst/>
          </a:prstGeom>
          <a:solidFill>
            <a:srgbClr val="30A9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4"/>
          <p:cNvSpPr/>
          <p:nvPr/>
        </p:nvSpPr>
        <p:spPr>
          <a:xfrm rot="2700000">
            <a:off x="1680587" y="2380162"/>
            <a:ext cx="1758575" cy="1758575"/>
          </a:xfrm>
          <a:prstGeom prst="rect">
            <a:avLst/>
          </a:prstGeom>
          <a:solidFill>
            <a:srgbClr val="30A9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4"/>
          <p:cNvSpPr txBox="1">
            <a:spLocks noGrp="1"/>
          </p:cNvSpPr>
          <p:nvPr>
            <p:ph type="ctrTitle"/>
          </p:nvPr>
        </p:nvSpPr>
        <p:spPr>
          <a:xfrm flipH="1">
            <a:off x="1905244" y="2672374"/>
            <a:ext cx="1309200" cy="411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81" name="Google Shape;81;p14"/>
          <p:cNvSpPr txBox="1">
            <a:spLocks noGrp="1"/>
          </p:cNvSpPr>
          <p:nvPr>
            <p:ph type="subTitle" idx="1"/>
          </p:nvPr>
        </p:nvSpPr>
        <p:spPr>
          <a:xfrm flipH="1">
            <a:off x="1614199" y="2936688"/>
            <a:ext cx="1891200" cy="122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900"/>
              <a:buNone/>
              <a:defRPr sz="900">
                <a:solidFill>
                  <a:srgbClr val="FFFFFF"/>
                </a:solidFill>
              </a:defRPr>
            </a:lvl1pPr>
            <a:lvl2pPr lvl="1" algn="ctr">
              <a:lnSpc>
                <a:spcPct val="100000"/>
              </a:lnSpc>
              <a:spcBef>
                <a:spcPts val="0"/>
              </a:spcBef>
              <a:spcAft>
                <a:spcPts val="0"/>
              </a:spcAft>
              <a:buClr>
                <a:srgbClr val="FFFFFF"/>
              </a:buClr>
              <a:buSzPts val="900"/>
              <a:buNone/>
              <a:defRPr sz="900">
                <a:solidFill>
                  <a:srgbClr val="FFFFFF"/>
                </a:solidFill>
              </a:defRPr>
            </a:lvl2pPr>
            <a:lvl3pPr lvl="2" algn="ctr">
              <a:lnSpc>
                <a:spcPct val="100000"/>
              </a:lnSpc>
              <a:spcBef>
                <a:spcPts val="0"/>
              </a:spcBef>
              <a:spcAft>
                <a:spcPts val="0"/>
              </a:spcAft>
              <a:buClr>
                <a:srgbClr val="FFFFFF"/>
              </a:buClr>
              <a:buSzPts val="900"/>
              <a:buNone/>
              <a:defRPr sz="900">
                <a:solidFill>
                  <a:srgbClr val="FFFFFF"/>
                </a:solidFill>
              </a:defRPr>
            </a:lvl3pPr>
            <a:lvl4pPr lvl="3" algn="ctr">
              <a:lnSpc>
                <a:spcPct val="100000"/>
              </a:lnSpc>
              <a:spcBef>
                <a:spcPts val="0"/>
              </a:spcBef>
              <a:spcAft>
                <a:spcPts val="0"/>
              </a:spcAft>
              <a:buClr>
                <a:srgbClr val="FFFFFF"/>
              </a:buClr>
              <a:buSzPts val="900"/>
              <a:buNone/>
              <a:defRPr sz="900">
                <a:solidFill>
                  <a:srgbClr val="FFFFFF"/>
                </a:solidFill>
              </a:defRPr>
            </a:lvl4pPr>
            <a:lvl5pPr lvl="4" algn="ctr">
              <a:lnSpc>
                <a:spcPct val="100000"/>
              </a:lnSpc>
              <a:spcBef>
                <a:spcPts val="0"/>
              </a:spcBef>
              <a:spcAft>
                <a:spcPts val="0"/>
              </a:spcAft>
              <a:buClr>
                <a:srgbClr val="FFFFFF"/>
              </a:buClr>
              <a:buSzPts val="900"/>
              <a:buNone/>
              <a:defRPr sz="900">
                <a:solidFill>
                  <a:srgbClr val="FFFFFF"/>
                </a:solidFill>
              </a:defRPr>
            </a:lvl5pPr>
            <a:lvl6pPr lvl="5" algn="ctr">
              <a:lnSpc>
                <a:spcPct val="100000"/>
              </a:lnSpc>
              <a:spcBef>
                <a:spcPts val="0"/>
              </a:spcBef>
              <a:spcAft>
                <a:spcPts val="0"/>
              </a:spcAft>
              <a:buClr>
                <a:srgbClr val="FFFFFF"/>
              </a:buClr>
              <a:buSzPts val="900"/>
              <a:buNone/>
              <a:defRPr sz="900">
                <a:solidFill>
                  <a:srgbClr val="FFFFFF"/>
                </a:solidFill>
              </a:defRPr>
            </a:lvl6pPr>
            <a:lvl7pPr lvl="6" algn="ctr">
              <a:lnSpc>
                <a:spcPct val="100000"/>
              </a:lnSpc>
              <a:spcBef>
                <a:spcPts val="0"/>
              </a:spcBef>
              <a:spcAft>
                <a:spcPts val="0"/>
              </a:spcAft>
              <a:buClr>
                <a:srgbClr val="FFFFFF"/>
              </a:buClr>
              <a:buSzPts val="900"/>
              <a:buNone/>
              <a:defRPr sz="900">
                <a:solidFill>
                  <a:srgbClr val="FFFFFF"/>
                </a:solidFill>
              </a:defRPr>
            </a:lvl7pPr>
            <a:lvl8pPr lvl="7" algn="ctr">
              <a:lnSpc>
                <a:spcPct val="100000"/>
              </a:lnSpc>
              <a:spcBef>
                <a:spcPts val="0"/>
              </a:spcBef>
              <a:spcAft>
                <a:spcPts val="0"/>
              </a:spcAft>
              <a:buClr>
                <a:srgbClr val="FFFFFF"/>
              </a:buClr>
              <a:buSzPts val="900"/>
              <a:buNone/>
              <a:defRPr sz="900">
                <a:solidFill>
                  <a:srgbClr val="FFFFFF"/>
                </a:solidFill>
              </a:defRPr>
            </a:lvl8pPr>
            <a:lvl9pPr lvl="8" algn="ctr">
              <a:lnSpc>
                <a:spcPct val="100000"/>
              </a:lnSpc>
              <a:spcBef>
                <a:spcPts val="0"/>
              </a:spcBef>
              <a:spcAft>
                <a:spcPts val="0"/>
              </a:spcAft>
              <a:buClr>
                <a:srgbClr val="FFFFFF"/>
              </a:buClr>
              <a:buSzPts val="900"/>
              <a:buNone/>
              <a:defRPr sz="900">
                <a:solidFill>
                  <a:srgbClr val="FFFFFF"/>
                </a:solidFill>
              </a:defRPr>
            </a:lvl9pPr>
          </a:lstStyle>
          <a:p>
            <a:endParaRPr/>
          </a:p>
        </p:txBody>
      </p:sp>
      <p:sp>
        <p:nvSpPr>
          <p:cNvPr id="82" name="Google Shape;82;p14"/>
          <p:cNvSpPr txBox="1">
            <a:spLocks noGrp="1"/>
          </p:cNvSpPr>
          <p:nvPr>
            <p:ph type="ctrTitle" idx="2"/>
          </p:nvPr>
        </p:nvSpPr>
        <p:spPr>
          <a:xfrm flipH="1">
            <a:off x="5929479" y="2672531"/>
            <a:ext cx="1309200" cy="411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83" name="Google Shape;83;p14"/>
          <p:cNvSpPr txBox="1">
            <a:spLocks noGrp="1"/>
          </p:cNvSpPr>
          <p:nvPr>
            <p:ph type="subTitle" idx="3"/>
          </p:nvPr>
        </p:nvSpPr>
        <p:spPr>
          <a:xfrm flipH="1">
            <a:off x="5638434" y="2936688"/>
            <a:ext cx="1891200" cy="122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900"/>
              <a:buNone/>
              <a:defRPr sz="900">
                <a:solidFill>
                  <a:srgbClr val="FFFFFF"/>
                </a:solidFill>
              </a:defRPr>
            </a:lvl1pPr>
            <a:lvl2pPr lvl="1" algn="ctr">
              <a:lnSpc>
                <a:spcPct val="100000"/>
              </a:lnSpc>
              <a:spcBef>
                <a:spcPts val="0"/>
              </a:spcBef>
              <a:spcAft>
                <a:spcPts val="0"/>
              </a:spcAft>
              <a:buClr>
                <a:srgbClr val="FFFFFF"/>
              </a:buClr>
              <a:buSzPts val="900"/>
              <a:buNone/>
              <a:defRPr sz="900">
                <a:solidFill>
                  <a:srgbClr val="FFFFFF"/>
                </a:solidFill>
              </a:defRPr>
            </a:lvl2pPr>
            <a:lvl3pPr lvl="2" algn="ctr">
              <a:lnSpc>
                <a:spcPct val="100000"/>
              </a:lnSpc>
              <a:spcBef>
                <a:spcPts val="0"/>
              </a:spcBef>
              <a:spcAft>
                <a:spcPts val="0"/>
              </a:spcAft>
              <a:buClr>
                <a:srgbClr val="FFFFFF"/>
              </a:buClr>
              <a:buSzPts val="900"/>
              <a:buNone/>
              <a:defRPr sz="900">
                <a:solidFill>
                  <a:srgbClr val="FFFFFF"/>
                </a:solidFill>
              </a:defRPr>
            </a:lvl3pPr>
            <a:lvl4pPr lvl="3" algn="ctr">
              <a:lnSpc>
                <a:spcPct val="100000"/>
              </a:lnSpc>
              <a:spcBef>
                <a:spcPts val="0"/>
              </a:spcBef>
              <a:spcAft>
                <a:spcPts val="0"/>
              </a:spcAft>
              <a:buClr>
                <a:srgbClr val="FFFFFF"/>
              </a:buClr>
              <a:buSzPts val="900"/>
              <a:buNone/>
              <a:defRPr sz="900">
                <a:solidFill>
                  <a:srgbClr val="FFFFFF"/>
                </a:solidFill>
              </a:defRPr>
            </a:lvl4pPr>
            <a:lvl5pPr lvl="4" algn="ctr">
              <a:lnSpc>
                <a:spcPct val="100000"/>
              </a:lnSpc>
              <a:spcBef>
                <a:spcPts val="0"/>
              </a:spcBef>
              <a:spcAft>
                <a:spcPts val="0"/>
              </a:spcAft>
              <a:buClr>
                <a:srgbClr val="FFFFFF"/>
              </a:buClr>
              <a:buSzPts val="900"/>
              <a:buNone/>
              <a:defRPr sz="900">
                <a:solidFill>
                  <a:srgbClr val="FFFFFF"/>
                </a:solidFill>
              </a:defRPr>
            </a:lvl5pPr>
            <a:lvl6pPr lvl="5" algn="ctr">
              <a:lnSpc>
                <a:spcPct val="100000"/>
              </a:lnSpc>
              <a:spcBef>
                <a:spcPts val="0"/>
              </a:spcBef>
              <a:spcAft>
                <a:spcPts val="0"/>
              </a:spcAft>
              <a:buClr>
                <a:srgbClr val="FFFFFF"/>
              </a:buClr>
              <a:buSzPts val="900"/>
              <a:buNone/>
              <a:defRPr sz="900">
                <a:solidFill>
                  <a:srgbClr val="FFFFFF"/>
                </a:solidFill>
              </a:defRPr>
            </a:lvl6pPr>
            <a:lvl7pPr lvl="6" algn="ctr">
              <a:lnSpc>
                <a:spcPct val="100000"/>
              </a:lnSpc>
              <a:spcBef>
                <a:spcPts val="0"/>
              </a:spcBef>
              <a:spcAft>
                <a:spcPts val="0"/>
              </a:spcAft>
              <a:buClr>
                <a:srgbClr val="FFFFFF"/>
              </a:buClr>
              <a:buSzPts val="900"/>
              <a:buNone/>
              <a:defRPr sz="900">
                <a:solidFill>
                  <a:srgbClr val="FFFFFF"/>
                </a:solidFill>
              </a:defRPr>
            </a:lvl7pPr>
            <a:lvl8pPr lvl="7" algn="ctr">
              <a:lnSpc>
                <a:spcPct val="100000"/>
              </a:lnSpc>
              <a:spcBef>
                <a:spcPts val="0"/>
              </a:spcBef>
              <a:spcAft>
                <a:spcPts val="0"/>
              </a:spcAft>
              <a:buClr>
                <a:srgbClr val="FFFFFF"/>
              </a:buClr>
              <a:buSzPts val="900"/>
              <a:buNone/>
              <a:defRPr sz="900">
                <a:solidFill>
                  <a:srgbClr val="FFFFFF"/>
                </a:solidFill>
              </a:defRPr>
            </a:lvl8pPr>
            <a:lvl9pPr lvl="8" algn="ctr">
              <a:lnSpc>
                <a:spcPct val="100000"/>
              </a:lnSpc>
              <a:spcBef>
                <a:spcPts val="0"/>
              </a:spcBef>
              <a:spcAft>
                <a:spcPts val="0"/>
              </a:spcAft>
              <a:buClr>
                <a:srgbClr val="FFFFFF"/>
              </a:buClr>
              <a:buSzPts val="900"/>
              <a:buNone/>
              <a:defRPr sz="900">
                <a:solidFill>
                  <a:srgbClr val="FFFFFF"/>
                </a:solidFill>
              </a:defRPr>
            </a:lvl9pPr>
          </a:lstStyle>
          <a:p>
            <a:endParaRPr/>
          </a:p>
        </p:txBody>
      </p:sp>
      <p:sp>
        <p:nvSpPr>
          <p:cNvPr id="84" name="Google Shape;84;p14"/>
          <p:cNvSpPr txBox="1">
            <a:spLocks noGrp="1"/>
          </p:cNvSpPr>
          <p:nvPr>
            <p:ph type="ctrTitle" idx="4"/>
          </p:nvPr>
        </p:nvSpPr>
        <p:spPr>
          <a:xfrm flipH="1">
            <a:off x="3917378" y="1608199"/>
            <a:ext cx="1309200" cy="411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85" name="Google Shape;85;p14"/>
          <p:cNvSpPr txBox="1">
            <a:spLocks noGrp="1"/>
          </p:cNvSpPr>
          <p:nvPr>
            <p:ph type="subTitle" idx="5"/>
          </p:nvPr>
        </p:nvSpPr>
        <p:spPr>
          <a:xfrm flipH="1">
            <a:off x="3626317" y="1872362"/>
            <a:ext cx="1891200" cy="122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900"/>
              <a:buNone/>
              <a:defRPr sz="900">
                <a:solidFill>
                  <a:srgbClr val="FFFFFF"/>
                </a:solidFill>
              </a:defRPr>
            </a:lvl1pPr>
            <a:lvl2pPr lvl="1" algn="ctr">
              <a:lnSpc>
                <a:spcPct val="100000"/>
              </a:lnSpc>
              <a:spcBef>
                <a:spcPts val="0"/>
              </a:spcBef>
              <a:spcAft>
                <a:spcPts val="0"/>
              </a:spcAft>
              <a:buClr>
                <a:srgbClr val="FFFFFF"/>
              </a:buClr>
              <a:buSzPts val="900"/>
              <a:buNone/>
              <a:defRPr sz="900">
                <a:solidFill>
                  <a:srgbClr val="FFFFFF"/>
                </a:solidFill>
              </a:defRPr>
            </a:lvl2pPr>
            <a:lvl3pPr lvl="2" algn="ctr">
              <a:lnSpc>
                <a:spcPct val="100000"/>
              </a:lnSpc>
              <a:spcBef>
                <a:spcPts val="0"/>
              </a:spcBef>
              <a:spcAft>
                <a:spcPts val="0"/>
              </a:spcAft>
              <a:buClr>
                <a:srgbClr val="FFFFFF"/>
              </a:buClr>
              <a:buSzPts val="900"/>
              <a:buNone/>
              <a:defRPr sz="900">
                <a:solidFill>
                  <a:srgbClr val="FFFFFF"/>
                </a:solidFill>
              </a:defRPr>
            </a:lvl3pPr>
            <a:lvl4pPr lvl="3" algn="ctr">
              <a:lnSpc>
                <a:spcPct val="100000"/>
              </a:lnSpc>
              <a:spcBef>
                <a:spcPts val="0"/>
              </a:spcBef>
              <a:spcAft>
                <a:spcPts val="0"/>
              </a:spcAft>
              <a:buClr>
                <a:srgbClr val="FFFFFF"/>
              </a:buClr>
              <a:buSzPts val="900"/>
              <a:buNone/>
              <a:defRPr sz="900">
                <a:solidFill>
                  <a:srgbClr val="FFFFFF"/>
                </a:solidFill>
              </a:defRPr>
            </a:lvl4pPr>
            <a:lvl5pPr lvl="4" algn="ctr">
              <a:lnSpc>
                <a:spcPct val="100000"/>
              </a:lnSpc>
              <a:spcBef>
                <a:spcPts val="0"/>
              </a:spcBef>
              <a:spcAft>
                <a:spcPts val="0"/>
              </a:spcAft>
              <a:buClr>
                <a:srgbClr val="FFFFFF"/>
              </a:buClr>
              <a:buSzPts val="900"/>
              <a:buNone/>
              <a:defRPr sz="900">
                <a:solidFill>
                  <a:srgbClr val="FFFFFF"/>
                </a:solidFill>
              </a:defRPr>
            </a:lvl5pPr>
            <a:lvl6pPr lvl="5" algn="ctr">
              <a:lnSpc>
                <a:spcPct val="100000"/>
              </a:lnSpc>
              <a:spcBef>
                <a:spcPts val="0"/>
              </a:spcBef>
              <a:spcAft>
                <a:spcPts val="0"/>
              </a:spcAft>
              <a:buClr>
                <a:srgbClr val="FFFFFF"/>
              </a:buClr>
              <a:buSzPts val="900"/>
              <a:buNone/>
              <a:defRPr sz="900">
                <a:solidFill>
                  <a:srgbClr val="FFFFFF"/>
                </a:solidFill>
              </a:defRPr>
            </a:lvl6pPr>
            <a:lvl7pPr lvl="6" algn="ctr">
              <a:lnSpc>
                <a:spcPct val="100000"/>
              </a:lnSpc>
              <a:spcBef>
                <a:spcPts val="0"/>
              </a:spcBef>
              <a:spcAft>
                <a:spcPts val="0"/>
              </a:spcAft>
              <a:buClr>
                <a:srgbClr val="FFFFFF"/>
              </a:buClr>
              <a:buSzPts val="900"/>
              <a:buNone/>
              <a:defRPr sz="900">
                <a:solidFill>
                  <a:srgbClr val="FFFFFF"/>
                </a:solidFill>
              </a:defRPr>
            </a:lvl7pPr>
            <a:lvl8pPr lvl="7" algn="ctr">
              <a:lnSpc>
                <a:spcPct val="100000"/>
              </a:lnSpc>
              <a:spcBef>
                <a:spcPts val="0"/>
              </a:spcBef>
              <a:spcAft>
                <a:spcPts val="0"/>
              </a:spcAft>
              <a:buClr>
                <a:srgbClr val="FFFFFF"/>
              </a:buClr>
              <a:buSzPts val="900"/>
              <a:buNone/>
              <a:defRPr sz="900">
                <a:solidFill>
                  <a:srgbClr val="FFFFFF"/>
                </a:solidFill>
              </a:defRPr>
            </a:lvl8pPr>
            <a:lvl9pPr lvl="8" algn="ctr">
              <a:lnSpc>
                <a:spcPct val="100000"/>
              </a:lnSpc>
              <a:spcBef>
                <a:spcPts val="0"/>
              </a:spcBef>
              <a:spcAft>
                <a:spcPts val="0"/>
              </a:spcAft>
              <a:buClr>
                <a:srgbClr val="FFFFFF"/>
              </a:buClr>
              <a:buSzPts val="900"/>
              <a:buNone/>
              <a:defRPr sz="900">
                <a:solidFill>
                  <a:srgbClr val="FFFFFF"/>
                </a:solidFill>
              </a:defRPr>
            </a:lvl9pPr>
          </a:lstStyle>
          <a:p>
            <a:endParaRPr/>
          </a:p>
        </p:txBody>
      </p:sp>
      <p:sp>
        <p:nvSpPr>
          <p:cNvPr id="86" name="Google Shape;86;p14"/>
          <p:cNvSpPr txBox="1">
            <a:spLocks noGrp="1"/>
          </p:cNvSpPr>
          <p:nvPr>
            <p:ph type="title" idx="6"/>
          </p:nvPr>
        </p:nvSpPr>
        <p:spPr>
          <a:xfrm>
            <a:off x="540300" y="445025"/>
            <a:ext cx="30237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 Diamonds 1 1">
  <p:cSld name="CUSTOM_28_2_1">
    <p:spTree>
      <p:nvGrpSpPr>
        <p:cNvPr id="1" name="Shape 87"/>
        <p:cNvGrpSpPr/>
        <p:nvPr/>
      </p:nvGrpSpPr>
      <p:grpSpPr>
        <a:xfrm>
          <a:off x="0" y="0"/>
          <a:ext cx="0" cy="0"/>
          <a:chOff x="0" y="0"/>
          <a:chExt cx="0" cy="0"/>
        </a:xfrm>
      </p:grpSpPr>
      <p:pic>
        <p:nvPicPr>
          <p:cNvPr id="88" name="Google Shape;88;p15"/>
          <p:cNvPicPr preferRelativeResize="0"/>
          <p:nvPr/>
        </p:nvPicPr>
        <p:blipFill rotWithShape="1">
          <a:blip r:embed="rId2">
            <a:alphaModFix/>
          </a:blip>
          <a:srcRect/>
          <a:stretch/>
        </p:blipFill>
        <p:spPr>
          <a:xfrm>
            <a:off x="217050" y="4749850"/>
            <a:ext cx="237525" cy="237525"/>
          </a:xfrm>
          <a:prstGeom prst="rect">
            <a:avLst/>
          </a:prstGeom>
          <a:noFill/>
          <a:ln>
            <a:noFill/>
          </a:ln>
        </p:spPr>
      </p:pic>
      <p:sp>
        <p:nvSpPr>
          <p:cNvPr id="89" name="Google Shape;89;p15"/>
          <p:cNvSpPr/>
          <p:nvPr/>
        </p:nvSpPr>
        <p:spPr>
          <a:xfrm rot="2700000">
            <a:off x="5213215" y="1701492"/>
            <a:ext cx="2180717" cy="2180717"/>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5"/>
          <p:cNvSpPr/>
          <p:nvPr/>
        </p:nvSpPr>
        <p:spPr>
          <a:xfrm rot="2700000">
            <a:off x="1838345" y="1701491"/>
            <a:ext cx="2180717" cy="2180717"/>
          </a:xfrm>
          <a:prstGeom prst="rect">
            <a:avLst/>
          </a:prstGeom>
          <a:solidFill>
            <a:srgbClr val="30A9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5"/>
          <p:cNvSpPr txBox="1">
            <a:spLocks noGrp="1"/>
          </p:cNvSpPr>
          <p:nvPr>
            <p:ph type="ctrTitle"/>
          </p:nvPr>
        </p:nvSpPr>
        <p:spPr>
          <a:xfrm flipH="1">
            <a:off x="2117063" y="1911408"/>
            <a:ext cx="1623300" cy="509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92" name="Google Shape;92;p15"/>
          <p:cNvSpPr txBox="1">
            <a:spLocks noGrp="1"/>
          </p:cNvSpPr>
          <p:nvPr>
            <p:ph type="subTitle" idx="1"/>
          </p:nvPr>
        </p:nvSpPr>
        <p:spPr>
          <a:xfrm flipH="1">
            <a:off x="1914149" y="2391550"/>
            <a:ext cx="2028900" cy="151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900"/>
              <a:buNone/>
              <a:defRPr sz="900">
                <a:solidFill>
                  <a:srgbClr val="FFFFFF"/>
                </a:solidFill>
              </a:defRPr>
            </a:lvl1pPr>
            <a:lvl2pPr lvl="1" algn="ctr">
              <a:lnSpc>
                <a:spcPct val="100000"/>
              </a:lnSpc>
              <a:spcBef>
                <a:spcPts val="0"/>
              </a:spcBef>
              <a:spcAft>
                <a:spcPts val="0"/>
              </a:spcAft>
              <a:buClr>
                <a:srgbClr val="FFFFFF"/>
              </a:buClr>
              <a:buSzPts val="900"/>
              <a:buNone/>
              <a:defRPr sz="900">
                <a:solidFill>
                  <a:srgbClr val="FFFFFF"/>
                </a:solidFill>
              </a:defRPr>
            </a:lvl2pPr>
            <a:lvl3pPr lvl="2" algn="ctr">
              <a:lnSpc>
                <a:spcPct val="100000"/>
              </a:lnSpc>
              <a:spcBef>
                <a:spcPts val="0"/>
              </a:spcBef>
              <a:spcAft>
                <a:spcPts val="0"/>
              </a:spcAft>
              <a:buClr>
                <a:srgbClr val="FFFFFF"/>
              </a:buClr>
              <a:buSzPts val="900"/>
              <a:buNone/>
              <a:defRPr sz="900">
                <a:solidFill>
                  <a:srgbClr val="FFFFFF"/>
                </a:solidFill>
              </a:defRPr>
            </a:lvl3pPr>
            <a:lvl4pPr lvl="3" algn="ctr">
              <a:lnSpc>
                <a:spcPct val="100000"/>
              </a:lnSpc>
              <a:spcBef>
                <a:spcPts val="0"/>
              </a:spcBef>
              <a:spcAft>
                <a:spcPts val="0"/>
              </a:spcAft>
              <a:buClr>
                <a:srgbClr val="FFFFFF"/>
              </a:buClr>
              <a:buSzPts val="900"/>
              <a:buNone/>
              <a:defRPr sz="900">
                <a:solidFill>
                  <a:srgbClr val="FFFFFF"/>
                </a:solidFill>
              </a:defRPr>
            </a:lvl4pPr>
            <a:lvl5pPr lvl="4" algn="ctr">
              <a:lnSpc>
                <a:spcPct val="100000"/>
              </a:lnSpc>
              <a:spcBef>
                <a:spcPts val="0"/>
              </a:spcBef>
              <a:spcAft>
                <a:spcPts val="0"/>
              </a:spcAft>
              <a:buClr>
                <a:srgbClr val="FFFFFF"/>
              </a:buClr>
              <a:buSzPts val="900"/>
              <a:buNone/>
              <a:defRPr sz="900">
                <a:solidFill>
                  <a:srgbClr val="FFFFFF"/>
                </a:solidFill>
              </a:defRPr>
            </a:lvl5pPr>
            <a:lvl6pPr lvl="5" algn="ctr">
              <a:lnSpc>
                <a:spcPct val="100000"/>
              </a:lnSpc>
              <a:spcBef>
                <a:spcPts val="0"/>
              </a:spcBef>
              <a:spcAft>
                <a:spcPts val="0"/>
              </a:spcAft>
              <a:buClr>
                <a:srgbClr val="FFFFFF"/>
              </a:buClr>
              <a:buSzPts val="900"/>
              <a:buNone/>
              <a:defRPr sz="900">
                <a:solidFill>
                  <a:srgbClr val="FFFFFF"/>
                </a:solidFill>
              </a:defRPr>
            </a:lvl6pPr>
            <a:lvl7pPr lvl="6" algn="ctr">
              <a:lnSpc>
                <a:spcPct val="100000"/>
              </a:lnSpc>
              <a:spcBef>
                <a:spcPts val="0"/>
              </a:spcBef>
              <a:spcAft>
                <a:spcPts val="0"/>
              </a:spcAft>
              <a:buClr>
                <a:srgbClr val="FFFFFF"/>
              </a:buClr>
              <a:buSzPts val="900"/>
              <a:buNone/>
              <a:defRPr sz="900">
                <a:solidFill>
                  <a:srgbClr val="FFFFFF"/>
                </a:solidFill>
              </a:defRPr>
            </a:lvl7pPr>
            <a:lvl8pPr lvl="7" algn="ctr">
              <a:lnSpc>
                <a:spcPct val="100000"/>
              </a:lnSpc>
              <a:spcBef>
                <a:spcPts val="0"/>
              </a:spcBef>
              <a:spcAft>
                <a:spcPts val="0"/>
              </a:spcAft>
              <a:buClr>
                <a:srgbClr val="FFFFFF"/>
              </a:buClr>
              <a:buSzPts val="900"/>
              <a:buNone/>
              <a:defRPr sz="900">
                <a:solidFill>
                  <a:srgbClr val="FFFFFF"/>
                </a:solidFill>
              </a:defRPr>
            </a:lvl8pPr>
            <a:lvl9pPr lvl="8" algn="ctr">
              <a:lnSpc>
                <a:spcPct val="100000"/>
              </a:lnSpc>
              <a:spcBef>
                <a:spcPts val="0"/>
              </a:spcBef>
              <a:spcAft>
                <a:spcPts val="0"/>
              </a:spcAft>
              <a:buClr>
                <a:srgbClr val="FFFFFF"/>
              </a:buClr>
              <a:buSzPts val="900"/>
              <a:buNone/>
              <a:defRPr sz="900">
                <a:solidFill>
                  <a:srgbClr val="FFFFFF"/>
                </a:solidFill>
              </a:defRPr>
            </a:lvl9pPr>
          </a:lstStyle>
          <a:p>
            <a:endParaRPr/>
          </a:p>
        </p:txBody>
      </p:sp>
      <p:sp>
        <p:nvSpPr>
          <p:cNvPr id="93" name="Google Shape;93;p15"/>
          <p:cNvSpPr txBox="1">
            <a:spLocks noGrp="1"/>
          </p:cNvSpPr>
          <p:nvPr>
            <p:ph type="ctrTitle" idx="2"/>
          </p:nvPr>
        </p:nvSpPr>
        <p:spPr>
          <a:xfrm flipH="1">
            <a:off x="5491953" y="1894296"/>
            <a:ext cx="1623300" cy="509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94" name="Google Shape;94;p15"/>
          <p:cNvSpPr txBox="1">
            <a:spLocks noGrp="1"/>
          </p:cNvSpPr>
          <p:nvPr>
            <p:ph type="title" idx="3"/>
          </p:nvPr>
        </p:nvSpPr>
        <p:spPr>
          <a:xfrm>
            <a:off x="540300" y="445025"/>
            <a:ext cx="30237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15"/>
          <p:cNvSpPr txBox="1">
            <a:spLocks noGrp="1"/>
          </p:cNvSpPr>
          <p:nvPr>
            <p:ph type="subTitle" idx="4"/>
          </p:nvPr>
        </p:nvSpPr>
        <p:spPr>
          <a:xfrm flipH="1">
            <a:off x="5289124" y="2391550"/>
            <a:ext cx="2028900" cy="151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900"/>
              <a:buNone/>
              <a:defRPr sz="900">
                <a:solidFill>
                  <a:srgbClr val="FFFFFF"/>
                </a:solidFill>
              </a:defRPr>
            </a:lvl1pPr>
            <a:lvl2pPr lvl="1" algn="ctr">
              <a:lnSpc>
                <a:spcPct val="100000"/>
              </a:lnSpc>
              <a:spcBef>
                <a:spcPts val="0"/>
              </a:spcBef>
              <a:spcAft>
                <a:spcPts val="0"/>
              </a:spcAft>
              <a:buClr>
                <a:srgbClr val="FFFFFF"/>
              </a:buClr>
              <a:buSzPts val="900"/>
              <a:buNone/>
              <a:defRPr sz="900">
                <a:solidFill>
                  <a:srgbClr val="FFFFFF"/>
                </a:solidFill>
              </a:defRPr>
            </a:lvl2pPr>
            <a:lvl3pPr lvl="2" algn="ctr">
              <a:lnSpc>
                <a:spcPct val="100000"/>
              </a:lnSpc>
              <a:spcBef>
                <a:spcPts val="0"/>
              </a:spcBef>
              <a:spcAft>
                <a:spcPts val="0"/>
              </a:spcAft>
              <a:buClr>
                <a:srgbClr val="FFFFFF"/>
              </a:buClr>
              <a:buSzPts val="900"/>
              <a:buNone/>
              <a:defRPr sz="900">
                <a:solidFill>
                  <a:srgbClr val="FFFFFF"/>
                </a:solidFill>
              </a:defRPr>
            </a:lvl3pPr>
            <a:lvl4pPr lvl="3" algn="ctr">
              <a:lnSpc>
                <a:spcPct val="100000"/>
              </a:lnSpc>
              <a:spcBef>
                <a:spcPts val="0"/>
              </a:spcBef>
              <a:spcAft>
                <a:spcPts val="0"/>
              </a:spcAft>
              <a:buClr>
                <a:srgbClr val="FFFFFF"/>
              </a:buClr>
              <a:buSzPts val="900"/>
              <a:buNone/>
              <a:defRPr sz="900">
                <a:solidFill>
                  <a:srgbClr val="FFFFFF"/>
                </a:solidFill>
              </a:defRPr>
            </a:lvl4pPr>
            <a:lvl5pPr lvl="4" algn="ctr">
              <a:lnSpc>
                <a:spcPct val="100000"/>
              </a:lnSpc>
              <a:spcBef>
                <a:spcPts val="0"/>
              </a:spcBef>
              <a:spcAft>
                <a:spcPts val="0"/>
              </a:spcAft>
              <a:buClr>
                <a:srgbClr val="FFFFFF"/>
              </a:buClr>
              <a:buSzPts val="900"/>
              <a:buNone/>
              <a:defRPr sz="900">
                <a:solidFill>
                  <a:srgbClr val="FFFFFF"/>
                </a:solidFill>
              </a:defRPr>
            </a:lvl5pPr>
            <a:lvl6pPr lvl="5" algn="ctr">
              <a:lnSpc>
                <a:spcPct val="100000"/>
              </a:lnSpc>
              <a:spcBef>
                <a:spcPts val="0"/>
              </a:spcBef>
              <a:spcAft>
                <a:spcPts val="0"/>
              </a:spcAft>
              <a:buClr>
                <a:srgbClr val="FFFFFF"/>
              </a:buClr>
              <a:buSzPts val="900"/>
              <a:buNone/>
              <a:defRPr sz="900">
                <a:solidFill>
                  <a:srgbClr val="FFFFFF"/>
                </a:solidFill>
              </a:defRPr>
            </a:lvl6pPr>
            <a:lvl7pPr lvl="6" algn="ctr">
              <a:lnSpc>
                <a:spcPct val="100000"/>
              </a:lnSpc>
              <a:spcBef>
                <a:spcPts val="0"/>
              </a:spcBef>
              <a:spcAft>
                <a:spcPts val="0"/>
              </a:spcAft>
              <a:buClr>
                <a:srgbClr val="FFFFFF"/>
              </a:buClr>
              <a:buSzPts val="900"/>
              <a:buNone/>
              <a:defRPr sz="900">
                <a:solidFill>
                  <a:srgbClr val="FFFFFF"/>
                </a:solidFill>
              </a:defRPr>
            </a:lvl7pPr>
            <a:lvl8pPr lvl="7" algn="ctr">
              <a:lnSpc>
                <a:spcPct val="100000"/>
              </a:lnSpc>
              <a:spcBef>
                <a:spcPts val="0"/>
              </a:spcBef>
              <a:spcAft>
                <a:spcPts val="0"/>
              </a:spcAft>
              <a:buClr>
                <a:srgbClr val="FFFFFF"/>
              </a:buClr>
              <a:buSzPts val="900"/>
              <a:buNone/>
              <a:defRPr sz="900">
                <a:solidFill>
                  <a:srgbClr val="FFFFFF"/>
                </a:solidFill>
              </a:defRPr>
            </a:lvl8pPr>
            <a:lvl9pPr lvl="8" algn="ctr">
              <a:lnSpc>
                <a:spcPct val="100000"/>
              </a:lnSpc>
              <a:spcBef>
                <a:spcPts val="0"/>
              </a:spcBef>
              <a:spcAft>
                <a:spcPts val="0"/>
              </a:spcAft>
              <a:buClr>
                <a:srgbClr val="FFFFFF"/>
              </a:buClr>
              <a:buSzPts val="900"/>
              <a:buNone/>
              <a:defRPr sz="900">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 Icons Details">
  <p:cSld name="CUSTOM_29">
    <p:bg>
      <p:bgPr>
        <a:solidFill>
          <a:schemeClr val="dk1"/>
        </a:solidFill>
        <a:effectLst/>
      </p:bgPr>
    </p:bg>
    <p:spTree>
      <p:nvGrpSpPr>
        <p:cNvPr id="1" name="Shape 96"/>
        <p:cNvGrpSpPr/>
        <p:nvPr/>
      </p:nvGrpSpPr>
      <p:grpSpPr>
        <a:xfrm>
          <a:off x="0" y="0"/>
          <a:ext cx="0" cy="0"/>
          <a:chOff x="0" y="0"/>
          <a:chExt cx="0" cy="0"/>
        </a:xfrm>
      </p:grpSpPr>
      <p:pic>
        <p:nvPicPr>
          <p:cNvPr id="97" name="Google Shape;97;p16"/>
          <p:cNvPicPr preferRelativeResize="0"/>
          <p:nvPr/>
        </p:nvPicPr>
        <p:blipFill rotWithShape="1">
          <a:blip r:embed="rId2">
            <a:alphaModFix/>
          </a:blip>
          <a:srcRect r="38650"/>
          <a:stretch/>
        </p:blipFill>
        <p:spPr>
          <a:xfrm rot="10800000">
            <a:off x="2077258" y="0"/>
            <a:ext cx="5602164" cy="5143500"/>
          </a:xfrm>
          <a:prstGeom prst="rect">
            <a:avLst/>
          </a:prstGeom>
          <a:noFill/>
          <a:ln>
            <a:noFill/>
          </a:ln>
        </p:spPr>
      </p:pic>
      <p:sp>
        <p:nvSpPr>
          <p:cNvPr id="98" name="Google Shape;98;p16"/>
          <p:cNvSpPr/>
          <p:nvPr/>
        </p:nvSpPr>
        <p:spPr>
          <a:xfrm>
            <a:off x="-38250" y="-19125"/>
            <a:ext cx="3403525" cy="5213625"/>
          </a:xfrm>
          <a:custGeom>
            <a:avLst/>
            <a:gdLst/>
            <a:ahLst/>
            <a:cxnLst/>
            <a:rect l="l" t="t" r="r" b="b"/>
            <a:pathLst>
              <a:path w="136141" h="208545" extrusionOk="0">
                <a:moveTo>
                  <a:pt x="114980" y="0"/>
                </a:moveTo>
                <a:lnTo>
                  <a:pt x="136141" y="208545"/>
                </a:lnTo>
                <a:lnTo>
                  <a:pt x="0" y="208545"/>
                </a:lnTo>
                <a:lnTo>
                  <a:pt x="0" y="255"/>
                </a:lnTo>
                <a:close/>
              </a:path>
            </a:pathLst>
          </a:custGeom>
          <a:solidFill>
            <a:srgbClr val="30A9E1"/>
          </a:solidFill>
          <a:ln>
            <a:noFill/>
          </a:ln>
        </p:spPr>
      </p:sp>
      <p:sp>
        <p:nvSpPr>
          <p:cNvPr id="99" name="Google Shape;99;p16"/>
          <p:cNvSpPr/>
          <p:nvPr/>
        </p:nvSpPr>
        <p:spPr>
          <a:xfrm>
            <a:off x="5729875" y="-6374"/>
            <a:ext cx="3792300" cy="5149875"/>
          </a:xfrm>
          <a:custGeom>
            <a:avLst/>
            <a:gdLst/>
            <a:ahLst/>
            <a:cxnLst/>
            <a:rect l="l" t="t" r="r" b="b"/>
            <a:pathLst>
              <a:path w="151692" h="205995" extrusionOk="0">
                <a:moveTo>
                  <a:pt x="34162" y="510"/>
                </a:moveTo>
                <a:lnTo>
                  <a:pt x="0" y="205995"/>
                </a:lnTo>
                <a:lnTo>
                  <a:pt x="140729" y="205995"/>
                </a:lnTo>
                <a:lnTo>
                  <a:pt x="151692" y="177186"/>
                </a:lnTo>
                <a:lnTo>
                  <a:pt x="140984" y="0"/>
                </a:lnTo>
                <a:close/>
              </a:path>
            </a:pathLst>
          </a:custGeom>
          <a:solidFill>
            <a:schemeClr val="lt1"/>
          </a:solidFill>
          <a:ln>
            <a:noFill/>
          </a:ln>
        </p:spPr>
      </p:sp>
      <p:sp>
        <p:nvSpPr>
          <p:cNvPr id="100" name="Google Shape;100;p16"/>
          <p:cNvSpPr txBox="1">
            <a:spLocks noGrp="1"/>
          </p:cNvSpPr>
          <p:nvPr>
            <p:ph type="title"/>
          </p:nvPr>
        </p:nvSpPr>
        <p:spPr>
          <a:xfrm>
            <a:off x="540300" y="445025"/>
            <a:ext cx="2110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01" name="Google Shape;101;p16"/>
          <p:cNvPicPr preferRelativeResize="0"/>
          <p:nvPr/>
        </p:nvPicPr>
        <p:blipFill rotWithShape="1">
          <a:blip r:embed="rId3">
            <a:alphaModFix/>
          </a:blip>
          <a:srcRect r="83951"/>
          <a:stretch/>
        </p:blipFill>
        <p:spPr>
          <a:xfrm>
            <a:off x="232950" y="4749850"/>
            <a:ext cx="313149" cy="237525"/>
          </a:xfrm>
          <a:prstGeom prst="rect">
            <a:avLst/>
          </a:prstGeom>
          <a:noFill/>
          <a:ln>
            <a:noFill/>
          </a:ln>
        </p:spPr>
      </p:pic>
      <p:sp>
        <p:nvSpPr>
          <p:cNvPr id="102" name="Google Shape;102;p16"/>
          <p:cNvSpPr txBox="1">
            <a:spLocks noGrp="1"/>
          </p:cNvSpPr>
          <p:nvPr>
            <p:ph type="title" idx="2"/>
          </p:nvPr>
        </p:nvSpPr>
        <p:spPr>
          <a:xfrm>
            <a:off x="540300" y="2497650"/>
            <a:ext cx="20394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2"/>
              </a:buClr>
              <a:buSzPts val="1200"/>
              <a:buNone/>
              <a:defRPr sz="1200">
                <a:solidFill>
                  <a:schemeClr val="lt2"/>
                </a:solidFill>
              </a:defRPr>
            </a:lvl1pPr>
            <a:lvl2pPr lvl="1" algn="l">
              <a:lnSpc>
                <a:spcPct val="100000"/>
              </a:lnSpc>
              <a:spcBef>
                <a:spcPts val="0"/>
              </a:spcBef>
              <a:spcAft>
                <a:spcPts val="0"/>
              </a:spcAft>
              <a:buClr>
                <a:schemeClr val="accent1"/>
              </a:buClr>
              <a:buSzPts val="1200"/>
              <a:buNone/>
              <a:defRPr sz="1200">
                <a:solidFill>
                  <a:schemeClr val="accent1"/>
                </a:solidFill>
              </a:defRPr>
            </a:lvl2pPr>
            <a:lvl3pPr lvl="2" algn="l">
              <a:lnSpc>
                <a:spcPct val="100000"/>
              </a:lnSpc>
              <a:spcBef>
                <a:spcPts val="0"/>
              </a:spcBef>
              <a:spcAft>
                <a:spcPts val="0"/>
              </a:spcAft>
              <a:buClr>
                <a:schemeClr val="accent1"/>
              </a:buClr>
              <a:buSzPts val="1200"/>
              <a:buNone/>
              <a:defRPr sz="1200">
                <a:solidFill>
                  <a:schemeClr val="accent1"/>
                </a:solidFill>
              </a:defRPr>
            </a:lvl3pPr>
            <a:lvl4pPr lvl="3" algn="l">
              <a:lnSpc>
                <a:spcPct val="100000"/>
              </a:lnSpc>
              <a:spcBef>
                <a:spcPts val="0"/>
              </a:spcBef>
              <a:spcAft>
                <a:spcPts val="0"/>
              </a:spcAft>
              <a:buClr>
                <a:schemeClr val="accent1"/>
              </a:buClr>
              <a:buSzPts val="1200"/>
              <a:buNone/>
              <a:defRPr sz="1200">
                <a:solidFill>
                  <a:schemeClr val="accent1"/>
                </a:solidFill>
              </a:defRPr>
            </a:lvl4pPr>
            <a:lvl5pPr lvl="4" algn="l">
              <a:lnSpc>
                <a:spcPct val="100000"/>
              </a:lnSpc>
              <a:spcBef>
                <a:spcPts val="0"/>
              </a:spcBef>
              <a:spcAft>
                <a:spcPts val="0"/>
              </a:spcAft>
              <a:buClr>
                <a:schemeClr val="accent1"/>
              </a:buClr>
              <a:buSzPts val="1200"/>
              <a:buNone/>
              <a:defRPr sz="1200">
                <a:solidFill>
                  <a:schemeClr val="accent1"/>
                </a:solidFill>
              </a:defRPr>
            </a:lvl5pPr>
            <a:lvl6pPr lvl="5" algn="l">
              <a:lnSpc>
                <a:spcPct val="100000"/>
              </a:lnSpc>
              <a:spcBef>
                <a:spcPts val="0"/>
              </a:spcBef>
              <a:spcAft>
                <a:spcPts val="0"/>
              </a:spcAft>
              <a:buClr>
                <a:schemeClr val="accent1"/>
              </a:buClr>
              <a:buSzPts val="1200"/>
              <a:buNone/>
              <a:defRPr sz="1200">
                <a:solidFill>
                  <a:schemeClr val="accent1"/>
                </a:solidFill>
              </a:defRPr>
            </a:lvl6pPr>
            <a:lvl7pPr lvl="6" algn="l">
              <a:lnSpc>
                <a:spcPct val="100000"/>
              </a:lnSpc>
              <a:spcBef>
                <a:spcPts val="0"/>
              </a:spcBef>
              <a:spcAft>
                <a:spcPts val="0"/>
              </a:spcAft>
              <a:buClr>
                <a:schemeClr val="accent1"/>
              </a:buClr>
              <a:buSzPts val="1200"/>
              <a:buNone/>
              <a:defRPr sz="1200">
                <a:solidFill>
                  <a:schemeClr val="accent1"/>
                </a:solidFill>
              </a:defRPr>
            </a:lvl7pPr>
            <a:lvl8pPr lvl="7" algn="l">
              <a:lnSpc>
                <a:spcPct val="100000"/>
              </a:lnSpc>
              <a:spcBef>
                <a:spcPts val="0"/>
              </a:spcBef>
              <a:spcAft>
                <a:spcPts val="0"/>
              </a:spcAft>
              <a:buClr>
                <a:schemeClr val="accent1"/>
              </a:buClr>
              <a:buSzPts val="1200"/>
              <a:buNone/>
              <a:defRPr sz="1200">
                <a:solidFill>
                  <a:schemeClr val="accent1"/>
                </a:solidFill>
              </a:defRPr>
            </a:lvl8pPr>
            <a:lvl9pPr lvl="8" algn="l">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03" name="Google Shape;103;p16"/>
          <p:cNvSpPr txBox="1">
            <a:spLocks noGrp="1"/>
          </p:cNvSpPr>
          <p:nvPr>
            <p:ph type="title" idx="3"/>
          </p:nvPr>
        </p:nvSpPr>
        <p:spPr>
          <a:xfrm>
            <a:off x="6477000" y="2497650"/>
            <a:ext cx="2191800" cy="572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accent5"/>
              </a:buClr>
              <a:buSzPts val="1200"/>
              <a:buNone/>
              <a:defRPr sz="1200">
                <a:solidFill>
                  <a:schemeClr val="accent5"/>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04" name="Google Shape;104;p16"/>
          <p:cNvSpPr txBox="1">
            <a:spLocks noGrp="1"/>
          </p:cNvSpPr>
          <p:nvPr>
            <p:ph type="title" idx="4"/>
          </p:nvPr>
        </p:nvSpPr>
        <p:spPr>
          <a:xfrm>
            <a:off x="540300" y="3043750"/>
            <a:ext cx="2039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900"/>
              <a:buNone/>
              <a:defRPr sz="900" b="0" i="1">
                <a:solidFill>
                  <a:schemeClr val="lt2"/>
                </a:solidFill>
              </a:defRPr>
            </a:lvl1pPr>
            <a:lvl2pPr lvl="1" algn="l">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2pPr>
            <a:lvl3pPr lvl="2" algn="l">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3pPr>
            <a:lvl4pPr lvl="3" algn="l">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4pPr>
            <a:lvl5pPr lvl="4" algn="l">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5pPr>
            <a:lvl6pPr lvl="5" algn="l">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6pPr>
            <a:lvl7pPr lvl="6" algn="l">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7pPr>
            <a:lvl8pPr lvl="7" algn="l">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8pPr>
            <a:lvl9pPr lvl="8" algn="l">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9pPr>
          </a:lstStyle>
          <a:p>
            <a:endParaRPr/>
          </a:p>
        </p:txBody>
      </p:sp>
      <p:sp>
        <p:nvSpPr>
          <p:cNvPr id="105" name="Google Shape;105;p16"/>
          <p:cNvSpPr txBox="1">
            <a:spLocks noGrp="1"/>
          </p:cNvSpPr>
          <p:nvPr>
            <p:ph type="title" idx="5"/>
          </p:nvPr>
        </p:nvSpPr>
        <p:spPr>
          <a:xfrm>
            <a:off x="6477000" y="3043750"/>
            <a:ext cx="2191800" cy="57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5"/>
              </a:buClr>
              <a:buSzPts val="900"/>
              <a:buNone/>
              <a:defRPr sz="900" b="0" i="1">
                <a:solidFill>
                  <a:schemeClr val="accent5"/>
                </a:solidFill>
              </a:defRPr>
            </a:lvl1pPr>
            <a:lvl2pPr lvl="1" algn="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2pPr>
            <a:lvl3pPr lvl="2" algn="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3pPr>
            <a:lvl4pPr lvl="3" algn="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4pPr>
            <a:lvl5pPr lvl="4" algn="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5pPr>
            <a:lvl6pPr lvl="5" algn="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6pPr>
            <a:lvl7pPr lvl="6" algn="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7pPr>
            <a:lvl8pPr lvl="7" algn="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8pPr>
            <a:lvl9pPr lvl="8" algn="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9pPr>
          </a:lstStyle>
          <a:p>
            <a:endParaRPr/>
          </a:p>
        </p:txBody>
      </p:sp>
      <p:sp>
        <p:nvSpPr>
          <p:cNvPr id="106" name="Google Shape;106;p16"/>
          <p:cNvSpPr txBox="1">
            <a:spLocks noGrp="1"/>
          </p:cNvSpPr>
          <p:nvPr>
            <p:ph type="title" idx="6"/>
          </p:nvPr>
        </p:nvSpPr>
        <p:spPr>
          <a:xfrm>
            <a:off x="3527875" y="2497650"/>
            <a:ext cx="2039400" cy="572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2"/>
              </a:buClr>
              <a:buSzPts val="1200"/>
              <a:buNone/>
              <a:defRPr sz="1200">
                <a:solidFill>
                  <a:schemeClr val="lt2"/>
                </a:solidFill>
              </a:defRPr>
            </a:lvl1pPr>
            <a:lvl2pPr lvl="1" algn="ctr">
              <a:lnSpc>
                <a:spcPct val="100000"/>
              </a:lnSpc>
              <a:spcBef>
                <a:spcPts val="0"/>
              </a:spcBef>
              <a:spcAft>
                <a:spcPts val="0"/>
              </a:spcAft>
              <a:buClr>
                <a:schemeClr val="accent1"/>
              </a:buClr>
              <a:buSzPts val="1200"/>
              <a:buNone/>
              <a:defRPr sz="1200">
                <a:solidFill>
                  <a:schemeClr val="accent1"/>
                </a:solidFill>
              </a:defRPr>
            </a:lvl2pPr>
            <a:lvl3pPr lvl="2" algn="ctr">
              <a:lnSpc>
                <a:spcPct val="100000"/>
              </a:lnSpc>
              <a:spcBef>
                <a:spcPts val="0"/>
              </a:spcBef>
              <a:spcAft>
                <a:spcPts val="0"/>
              </a:spcAft>
              <a:buClr>
                <a:schemeClr val="accent1"/>
              </a:buClr>
              <a:buSzPts val="1200"/>
              <a:buNone/>
              <a:defRPr sz="1200">
                <a:solidFill>
                  <a:schemeClr val="accent1"/>
                </a:solidFill>
              </a:defRPr>
            </a:lvl3pPr>
            <a:lvl4pPr lvl="3" algn="ctr">
              <a:lnSpc>
                <a:spcPct val="100000"/>
              </a:lnSpc>
              <a:spcBef>
                <a:spcPts val="0"/>
              </a:spcBef>
              <a:spcAft>
                <a:spcPts val="0"/>
              </a:spcAft>
              <a:buClr>
                <a:schemeClr val="accent1"/>
              </a:buClr>
              <a:buSzPts val="1200"/>
              <a:buNone/>
              <a:defRPr sz="1200">
                <a:solidFill>
                  <a:schemeClr val="accent1"/>
                </a:solidFill>
              </a:defRPr>
            </a:lvl4pPr>
            <a:lvl5pPr lvl="4" algn="ctr">
              <a:lnSpc>
                <a:spcPct val="100000"/>
              </a:lnSpc>
              <a:spcBef>
                <a:spcPts val="0"/>
              </a:spcBef>
              <a:spcAft>
                <a:spcPts val="0"/>
              </a:spcAft>
              <a:buClr>
                <a:schemeClr val="accent1"/>
              </a:buClr>
              <a:buSzPts val="1200"/>
              <a:buNone/>
              <a:defRPr sz="1200">
                <a:solidFill>
                  <a:schemeClr val="accent1"/>
                </a:solidFill>
              </a:defRPr>
            </a:lvl5pPr>
            <a:lvl6pPr lvl="5" algn="ctr">
              <a:lnSpc>
                <a:spcPct val="100000"/>
              </a:lnSpc>
              <a:spcBef>
                <a:spcPts val="0"/>
              </a:spcBef>
              <a:spcAft>
                <a:spcPts val="0"/>
              </a:spcAft>
              <a:buClr>
                <a:schemeClr val="accent1"/>
              </a:buClr>
              <a:buSzPts val="1200"/>
              <a:buNone/>
              <a:defRPr sz="1200">
                <a:solidFill>
                  <a:schemeClr val="accent1"/>
                </a:solidFill>
              </a:defRPr>
            </a:lvl6pPr>
            <a:lvl7pPr lvl="6" algn="ctr">
              <a:lnSpc>
                <a:spcPct val="100000"/>
              </a:lnSpc>
              <a:spcBef>
                <a:spcPts val="0"/>
              </a:spcBef>
              <a:spcAft>
                <a:spcPts val="0"/>
              </a:spcAft>
              <a:buClr>
                <a:schemeClr val="accent1"/>
              </a:buClr>
              <a:buSzPts val="1200"/>
              <a:buNone/>
              <a:defRPr sz="1200">
                <a:solidFill>
                  <a:schemeClr val="accent1"/>
                </a:solidFill>
              </a:defRPr>
            </a:lvl7pPr>
            <a:lvl8pPr lvl="7" algn="ctr">
              <a:lnSpc>
                <a:spcPct val="100000"/>
              </a:lnSpc>
              <a:spcBef>
                <a:spcPts val="0"/>
              </a:spcBef>
              <a:spcAft>
                <a:spcPts val="0"/>
              </a:spcAft>
              <a:buClr>
                <a:schemeClr val="accent1"/>
              </a:buClr>
              <a:buSzPts val="1200"/>
              <a:buNone/>
              <a:defRPr sz="1200">
                <a:solidFill>
                  <a:schemeClr val="accent1"/>
                </a:solidFill>
              </a:defRPr>
            </a:lvl8pPr>
            <a:lvl9pPr lvl="8" algn="ct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07" name="Google Shape;107;p16"/>
          <p:cNvSpPr txBox="1">
            <a:spLocks noGrp="1"/>
          </p:cNvSpPr>
          <p:nvPr>
            <p:ph type="title" idx="7"/>
          </p:nvPr>
        </p:nvSpPr>
        <p:spPr>
          <a:xfrm>
            <a:off x="3527875" y="3043750"/>
            <a:ext cx="2039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900"/>
              <a:buNone/>
              <a:defRPr sz="900" b="0" i="1">
                <a:solidFill>
                  <a:schemeClr val="lt2"/>
                </a:solidFill>
              </a:defRPr>
            </a:lvl1pPr>
            <a:lvl2pPr lvl="1" algn="ct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2pPr>
            <a:lvl3pPr lvl="2" algn="ct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3pPr>
            <a:lvl4pPr lvl="3" algn="ct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4pPr>
            <a:lvl5pPr lvl="4" algn="ct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5pPr>
            <a:lvl6pPr lvl="5" algn="ct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6pPr>
            <a:lvl7pPr lvl="6" algn="ct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7pPr>
            <a:lvl8pPr lvl="7" algn="ct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8pPr>
            <a:lvl9pPr lvl="8" algn="ctr">
              <a:lnSpc>
                <a:spcPct val="100000"/>
              </a:lnSpc>
              <a:spcBef>
                <a:spcPts val="0"/>
              </a:spcBef>
              <a:spcAft>
                <a:spcPts val="0"/>
              </a:spcAft>
              <a:buClr>
                <a:schemeClr val="accent1"/>
              </a:buClr>
              <a:buSzPts val="900"/>
              <a:buFont typeface="Arial"/>
              <a:buNone/>
              <a:defRPr sz="900" b="0" i="1">
                <a:solidFill>
                  <a:schemeClr val="accent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 Text only">
  <p:cSld name="CUSTOM_28_1_1_1">
    <p:spTree>
      <p:nvGrpSpPr>
        <p:cNvPr id="1" name="Shape 108"/>
        <p:cNvGrpSpPr/>
        <p:nvPr/>
      </p:nvGrpSpPr>
      <p:grpSpPr>
        <a:xfrm>
          <a:off x="0" y="0"/>
          <a:ext cx="0" cy="0"/>
          <a:chOff x="0" y="0"/>
          <a:chExt cx="0" cy="0"/>
        </a:xfrm>
      </p:grpSpPr>
      <p:pic>
        <p:nvPicPr>
          <p:cNvPr id="109" name="Google Shape;109;p17"/>
          <p:cNvPicPr preferRelativeResize="0"/>
          <p:nvPr/>
        </p:nvPicPr>
        <p:blipFill rotWithShape="1">
          <a:blip r:embed="rId2">
            <a:alphaModFix/>
          </a:blip>
          <a:srcRect/>
          <a:stretch/>
        </p:blipFill>
        <p:spPr>
          <a:xfrm>
            <a:off x="217050" y="4749850"/>
            <a:ext cx="237525" cy="237525"/>
          </a:xfrm>
          <a:prstGeom prst="rect">
            <a:avLst/>
          </a:prstGeom>
          <a:noFill/>
          <a:ln>
            <a:noFill/>
          </a:ln>
        </p:spPr>
      </p:pic>
      <p:sp>
        <p:nvSpPr>
          <p:cNvPr id="110" name="Google Shape;110;p17"/>
          <p:cNvSpPr txBox="1">
            <a:spLocks noGrp="1"/>
          </p:cNvSpPr>
          <p:nvPr>
            <p:ph type="body" idx="1"/>
          </p:nvPr>
        </p:nvSpPr>
        <p:spPr>
          <a:xfrm>
            <a:off x="540300" y="1857375"/>
            <a:ext cx="7940400" cy="2460600"/>
          </a:xfrm>
          <a:prstGeom prst="rect">
            <a:avLst/>
          </a:prstGeom>
          <a:noFill/>
          <a:ln>
            <a:noFill/>
          </a:ln>
        </p:spPr>
        <p:txBody>
          <a:bodyPr spcFirstLastPara="1" wrap="square" lIns="91425" tIns="91425" rIns="91425" bIns="91425" anchor="t" anchorCtr="0">
            <a:noAutofit/>
          </a:bodyPr>
          <a:lstStyle>
            <a:lvl1pPr marL="457200" lvl="0" indent="-295275" algn="l">
              <a:lnSpc>
                <a:spcPct val="115000"/>
              </a:lnSpc>
              <a:spcBef>
                <a:spcPts val="0"/>
              </a:spcBef>
              <a:spcAft>
                <a:spcPts val="0"/>
              </a:spcAft>
              <a:buSzPts val="1050"/>
              <a:buChar char="●"/>
              <a:defRPr/>
            </a:lvl1pPr>
            <a:lvl2pPr marL="914400" lvl="1" indent="-295275" algn="l">
              <a:lnSpc>
                <a:spcPct val="115000"/>
              </a:lnSpc>
              <a:spcBef>
                <a:spcPts val="1600"/>
              </a:spcBef>
              <a:spcAft>
                <a:spcPts val="0"/>
              </a:spcAft>
              <a:buSzPts val="1050"/>
              <a:buChar char="○"/>
              <a:defRPr/>
            </a:lvl2pPr>
            <a:lvl3pPr marL="1371600" lvl="2" indent="-295275" algn="l">
              <a:lnSpc>
                <a:spcPct val="115000"/>
              </a:lnSpc>
              <a:spcBef>
                <a:spcPts val="1600"/>
              </a:spcBef>
              <a:spcAft>
                <a:spcPts val="0"/>
              </a:spcAft>
              <a:buSzPts val="1050"/>
              <a:buChar char="■"/>
              <a:defRPr/>
            </a:lvl3pPr>
            <a:lvl4pPr marL="1828800" lvl="3" indent="-295275" algn="l">
              <a:lnSpc>
                <a:spcPct val="115000"/>
              </a:lnSpc>
              <a:spcBef>
                <a:spcPts val="1600"/>
              </a:spcBef>
              <a:spcAft>
                <a:spcPts val="0"/>
              </a:spcAft>
              <a:buSzPts val="1050"/>
              <a:buChar char="●"/>
              <a:defRPr/>
            </a:lvl4pPr>
            <a:lvl5pPr marL="2286000" lvl="4" indent="-295275" algn="l">
              <a:lnSpc>
                <a:spcPct val="115000"/>
              </a:lnSpc>
              <a:spcBef>
                <a:spcPts val="1600"/>
              </a:spcBef>
              <a:spcAft>
                <a:spcPts val="0"/>
              </a:spcAft>
              <a:buSzPts val="1050"/>
              <a:buChar char="○"/>
              <a:defRPr/>
            </a:lvl5pPr>
            <a:lvl6pPr marL="2743200" lvl="5" indent="-295275" algn="l">
              <a:lnSpc>
                <a:spcPct val="115000"/>
              </a:lnSpc>
              <a:spcBef>
                <a:spcPts val="1600"/>
              </a:spcBef>
              <a:spcAft>
                <a:spcPts val="0"/>
              </a:spcAft>
              <a:buSzPts val="1050"/>
              <a:buChar char="■"/>
              <a:defRPr/>
            </a:lvl6pPr>
            <a:lvl7pPr marL="3200400" lvl="6" indent="-295275" algn="l">
              <a:lnSpc>
                <a:spcPct val="115000"/>
              </a:lnSpc>
              <a:spcBef>
                <a:spcPts val="1600"/>
              </a:spcBef>
              <a:spcAft>
                <a:spcPts val="0"/>
              </a:spcAft>
              <a:buSzPts val="1050"/>
              <a:buChar char="●"/>
              <a:defRPr/>
            </a:lvl7pPr>
            <a:lvl8pPr marL="3657600" lvl="7" indent="-295275" algn="l">
              <a:lnSpc>
                <a:spcPct val="115000"/>
              </a:lnSpc>
              <a:spcBef>
                <a:spcPts val="1600"/>
              </a:spcBef>
              <a:spcAft>
                <a:spcPts val="0"/>
              </a:spcAft>
              <a:buSzPts val="1050"/>
              <a:buChar char="○"/>
              <a:defRPr/>
            </a:lvl8pPr>
            <a:lvl9pPr marL="4114800" lvl="8" indent="-295275" algn="l">
              <a:lnSpc>
                <a:spcPct val="115000"/>
              </a:lnSpc>
              <a:spcBef>
                <a:spcPts val="1600"/>
              </a:spcBef>
              <a:spcAft>
                <a:spcPts val="1600"/>
              </a:spcAft>
              <a:buSzPts val="1050"/>
              <a:buChar char="■"/>
              <a:defRPr/>
            </a:lvl9pPr>
          </a:lstStyle>
          <a:p>
            <a:endParaRPr/>
          </a:p>
        </p:txBody>
      </p:sp>
      <p:sp>
        <p:nvSpPr>
          <p:cNvPr id="111" name="Google Shape;111;p17"/>
          <p:cNvSpPr txBox="1">
            <a:spLocks noGrp="1"/>
          </p:cNvSpPr>
          <p:nvPr>
            <p:ph type="title"/>
          </p:nvPr>
        </p:nvSpPr>
        <p:spPr>
          <a:xfrm>
            <a:off x="540300" y="1246225"/>
            <a:ext cx="3000300" cy="54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0A9E1"/>
              </a:buClr>
              <a:buSzPts val="1100"/>
              <a:buNone/>
              <a:defRPr sz="1100">
                <a:solidFill>
                  <a:srgbClr val="30A9E1"/>
                </a:solidFill>
              </a:defRPr>
            </a:lvl1pPr>
            <a:lvl2pPr lvl="1" algn="l">
              <a:lnSpc>
                <a:spcPct val="100000"/>
              </a:lnSpc>
              <a:spcBef>
                <a:spcPts val="0"/>
              </a:spcBef>
              <a:spcAft>
                <a:spcPts val="0"/>
              </a:spcAft>
              <a:buClr>
                <a:schemeClr val="dk1"/>
              </a:buClr>
              <a:buSzPts val="2800"/>
              <a:buNone/>
              <a:defRPr>
                <a:solidFill>
                  <a:schemeClr val="dk1"/>
                </a:solidFill>
              </a:defRPr>
            </a:lvl2pPr>
            <a:lvl3pPr lvl="2" algn="l">
              <a:lnSpc>
                <a:spcPct val="100000"/>
              </a:lnSpc>
              <a:spcBef>
                <a:spcPts val="0"/>
              </a:spcBef>
              <a:spcAft>
                <a:spcPts val="0"/>
              </a:spcAft>
              <a:buClr>
                <a:schemeClr val="dk1"/>
              </a:buClr>
              <a:buSzPts val="2800"/>
              <a:buNone/>
              <a:defRPr>
                <a:solidFill>
                  <a:schemeClr val="dk1"/>
                </a:solidFill>
              </a:defRPr>
            </a:lvl3pPr>
            <a:lvl4pPr lvl="3" algn="l">
              <a:lnSpc>
                <a:spcPct val="100000"/>
              </a:lnSpc>
              <a:spcBef>
                <a:spcPts val="0"/>
              </a:spcBef>
              <a:spcAft>
                <a:spcPts val="0"/>
              </a:spcAft>
              <a:buClr>
                <a:schemeClr val="dk1"/>
              </a:buClr>
              <a:buSzPts val="2800"/>
              <a:buNone/>
              <a:defRPr>
                <a:solidFill>
                  <a:schemeClr val="dk1"/>
                </a:solidFill>
              </a:defRPr>
            </a:lvl4pPr>
            <a:lvl5pPr lvl="4" algn="l">
              <a:lnSpc>
                <a:spcPct val="100000"/>
              </a:lnSpc>
              <a:spcBef>
                <a:spcPts val="0"/>
              </a:spcBef>
              <a:spcAft>
                <a:spcPts val="0"/>
              </a:spcAft>
              <a:buClr>
                <a:schemeClr val="dk1"/>
              </a:buClr>
              <a:buSzPts val="2800"/>
              <a:buNone/>
              <a:defRPr>
                <a:solidFill>
                  <a:schemeClr val="dk1"/>
                </a:solidFill>
              </a:defRPr>
            </a:lvl5pPr>
            <a:lvl6pPr lvl="5" algn="l">
              <a:lnSpc>
                <a:spcPct val="100000"/>
              </a:lnSpc>
              <a:spcBef>
                <a:spcPts val="0"/>
              </a:spcBef>
              <a:spcAft>
                <a:spcPts val="0"/>
              </a:spcAft>
              <a:buClr>
                <a:schemeClr val="dk1"/>
              </a:buClr>
              <a:buSzPts val="2800"/>
              <a:buNone/>
              <a:defRPr>
                <a:solidFill>
                  <a:schemeClr val="dk1"/>
                </a:solidFill>
              </a:defRPr>
            </a:lvl6pPr>
            <a:lvl7pPr lvl="6" algn="l">
              <a:lnSpc>
                <a:spcPct val="100000"/>
              </a:lnSpc>
              <a:spcBef>
                <a:spcPts val="0"/>
              </a:spcBef>
              <a:spcAft>
                <a:spcPts val="0"/>
              </a:spcAft>
              <a:buClr>
                <a:schemeClr val="dk1"/>
              </a:buClr>
              <a:buSzPts val="2800"/>
              <a:buNone/>
              <a:defRPr>
                <a:solidFill>
                  <a:schemeClr val="dk1"/>
                </a:solidFill>
              </a:defRPr>
            </a:lvl7pPr>
            <a:lvl8pPr lvl="7" algn="l">
              <a:lnSpc>
                <a:spcPct val="100000"/>
              </a:lnSpc>
              <a:spcBef>
                <a:spcPts val="0"/>
              </a:spcBef>
              <a:spcAft>
                <a:spcPts val="0"/>
              </a:spcAft>
              <a:buClr>
                <a:schemeClr val="dk1"/>
              </a:buClr>
              <a:buSzPts val="2800"/>
              <a:buNone/>
              <a:defRPr>
                <a:solidFill>
                  <a:schemeClr val="dk1"/>
                </a:solidFill>
              </a:defRPr>
            </a:lvl8pPr>
            <a:lvl9pPr lvl="8" algn="l">
              <a:lnSpc>
                <a:spcPct val="100000"/>
              </a:lnSpc>
              <a:spcBef>
                <a:spcPts val="0"/>
              </a:spcBef>
              <a:spcAft>
                <a:spcPts val="0"/>
              </a:spcAft>
              <a:buClr>
                <a:schemeClr val="dk1"/>
              </a:buClr>
              <a:buSzPts val="2800"/>
              <a:buNone/>
              <a:defRPr>
                <a:solidFill>
                  <a:schemeClr val="dk1"/>
                </a:solidFill>
              </a:defRPr>
            </a:lvl9pPr>
          </a:lstStyle>
          <a:p>
            <a:endParaRPr/>
          </a:p>
        </p:txBody>
      </p:sp>
      <p:sp>
        <p:nvSpPr>
          <p:cNvPr id="112" name="Google Shape;112;p17"/>
          <p:cNvSpPr txBox="1">
            <a:spLocks noGrp="1"/>
          </p:cNvSpPr>
          <p:nvPr>
            <p:ph type="title" idx="2"/>
          </p:nvPr>
        </p:nvSpPr>
        <p:spPr>
          <a:xfrm>
            <a:off x="540300" y="387325"/>
            <a:ext cx="3023700" cy="858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CUSTOM_22">
    <p:bg>
      <p:bgPr>
        <a:solidFill>
          <a:schemeClr val="dk1"/>
        </a:solidFill>
        <a:effectLst/>
      </p:bgPr>
    </p:bg>
    <p:spTree>
      <p:nvGrpSpPr>
        <p:cNvPr id="1" name="Shape 113"/>
        <p:cNvGrpSpPr/>
        <p:nvPr/>
      </p:nvGrpSpPr>
      <p:grpSpPr>
        <a:xfrm>
          <a:off x="0" y="0"/>
          <a:ext cx="0" cy="0"/>
          <a:chOff x="0" y="0"/>
          <a:chExt cx="0" cy="0"/>
        </a:xfrm>
      </p:grpSpPr>
      <p:pic>
        <p:nvPicPr>
          <p:cNvPr id="114" name="Google Shape;114;p18"/>
          <p:cNvPicPr preferRelativeResize="0"/>
          <p:nvPr/>
        </p:nvPicPr>
        <p:blipFill rotWithShape="1">
          <a:blip r:embed="rId2">
            <a:alphaModFix/>
          </a:blip>
          <a:srcRect r="38650"/>
          <a:stretch/>
        </p:blipFill>
        <p:spPr>
          <a:xfrm rot="10800000" flipH="1">
            <a:off x="0" y="0"/>
            <a:ext cx="5602164" cy="5143500"/>
          </a:xfrm>
          <a:prstGeom prst="rect">
            <a:avLst/>
          </a:prstGeom>
          <a:noFill/>
          <a:ln>
            <a:noFill/>
          </a:ln>
        </p:spPr>
      </p:pic>
      <p:sp>
        <p:nvSpPr>
          <p:cNvPr id="115" name="Google Shape;115;p18"/>
          <p:cNvSpPr/>
          <p:nvPr/>
        </p:nvSpPr>
        <p:spPr>
          <a:xfrm flipH="1">
            <a:off x="3080351" y="-410756"/>
            <a:ext cx="6000900" cy="5714700"/>
          </a:xfrm>
          <a:prstGeom prst="hexagon">
            <a:avLst>
              <a:gd name="adj" fmla="val 25000"/>
              <a:gd name="vf" fmla="val 11547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8"/>
          <p:cNvSpPr/>
          <p:nvPr/>
        </p:nvSpPr>
        <p:spPr>
          <a:xfrm flipH="1">
            <a:off x="6290276" y="-410756"/>
            <a:ext cx="6000900" cy="5714700"/>
          </a:xfrm>
          <a:prstGeom prst="hexagon">
            <a:avLst>
              <a:gd name="adj" fmla="val 25000"/>
              <a:gd name="vf" fmla="val 115470"/>
            </a:avLst>
          </a:prstGeom>
          <a:solidFill>
            <a:srgbClr val="30A9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txBox="1">
            <a:spLocks noGrp="1"/>
          </p:cNvSpPr>
          <p:nvPr>
            <p:ph type="ctrTitle"/>
          </p:nvPr>
        </p:nvSpPr>
        <p:spPr>
          <a:xfrm>
            <a:off x="4590472" y="3292125"/>
            <a:ext cx="1524600" cy="803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900"/>
              <a:buNone/>
              <a:defRPr sz="900" b="0"/>
            </a:lvl1pPr>
            <a:lvl2pPr lvl="1" algn="l">
              <a:lnSpc>
                <a:spcPct val="100000"/>
              </a:lnSpc>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2pPr>
            <a:lvl3pPr lvl="2" algn="l">
              <a:lnSpc>
                <a:spcPct val="100000"/>
              </a:lnSpc>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3pPr>
            <a:lvl4pPr lvl="3" algn="l">
              <a:lnSpc>
                <a:spcPct val="100000"/>
              </a:lnSpc>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4pPr>
            <a:lvl5pPr lvl="4" algn="l">
              <a:lnSpc>
                <a:spcPct val="100000"/>
              </a:lnSpc>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5pPr>
            <a:lvl6pPr lvl="5" algn="l">
              <a:lnSpc>
                <a:spcPct val="100000"/>
              </a:lnSpc>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6pPr>
            <a:lvl7pPr lvl="6" algn="l">
              <a:lnSpc>
                <a:spcPct val="100000"/>
              </a:lnSpc>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7pPr>
            <a:lvl8pPr lvl="7" algn="l">
              <a:lnSpc>
                <a:spcPct val="100000"/>
              </a:lnSpc>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8pPr>
            <a:lvl9pPr lvl="8" algn="l">
              <a:lnSpc>
                <a:spcPct val="100000"/>
              </a:lnSpc>
              <a:spcBef>
                <a:spcPts val="0"/>
              </a:spcBef>
              <a:spcAft>
                <a:spcPts val="0"/>
              </a:spcAft>
              <a:buSzPts val="1100"/>
              <a:buFont typeface="Assistant ExtraLight"/>
              <a:buNone/>
              <a:defRPr sz="1100" b="0">
                <a:latin typeface="Assistant ExtraLight"/>
                <a:ea typeface="Assistant ExtraLight"/>
                <a:cs typeface="Assistant ExtraLight"/>
                <a:sym typeface="Assistant ExtraLight"/>
              </a:defRPr>
            </a:lvl9pPr>
          </a:lstStyle>
          <a:p>
            <a:endParaRPr/>
          </a:p>
        </p:txBody>
      </p:sp>
      <p:sp>
        <p:nvSpPr>
          <p:cNvPr id="118" name="Google Shape;118;p18"/>
          <p:cNvSpPr txBox="1">
            <a:spLocks noGrp="1"/>
          </p:cNvSpPr>
          <p:nvPr>
            <p:ph type="ctrTitle" idx="2"/>
          </p:nvPr>
        </p:nvSpPr>
        <p:spPr>
          <a:xfrm flipH="1">
            <a:off x="6570818" y="2090550"/>
            <a:ext cx="1731600" cy="647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800"/>
              <a:buFont typeface="Nunito Sans ExtraBold"/>
              <a:buNone/>
              <a:defRPr sz="1800" b="0">
                <a:solidFill>
                  <a:schemeClr val="dk1"/>
                </a:solidFill>
                <a:latin typeface="Nunito Sans ExtraBold"/>
                <a:ea typeface="Nunito Sans ExtraBold"/>
                <a:cs typeface="Nunito Sans ExtraBold"/>
                <a:sym typeface="Nunito Sans ExtraBold"/>
              </a:defRPr>
            </a:lvl1pPr>
            <a:lvl2pPr lvl="1" algn="r">
              <a:lnSpc>
                <a:spcPct val="100000"/>
              </a:lnSpc>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2pPr>
            <a:lvl3pPr lvl="2" algn="r">
              <a:lnSpc>
                <a:spcPct val="100000"/>
              </a:lnSpc>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3pPr>
            <a:lvl4pPr lvl="3" algn="r">
              <a:lnSpc>
                <a:spcPct val="100000"/>
              </a:lnSpc>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4pPr>
            <a:lvl5pPr lvl="4" algn="r">
              <a:lnSpc>
                <a:spcPct val="100000"/>
              </a:lnSpc>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5pPr>
            <a:lvl6pPr lvl="5" algn="r">
              <a:lnSpc>
                <a:spcPct val="100000"/>
              </a:lnSpc>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6pPr>
            <a:lvl7pPr lvl="6" algn="r">
              <a:lnSpc>
                <a:spcPct val="100000"/>
              </a:lnSpc>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7pPr>
            <a:lvl8pPr lvl="7" algn="r">
              <a:lnSpc>
                <a:spcPct val="100000"/>
              </a:lnSpc>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8pPr>
            <a:lvl9pPr lvl="8" algn="r">
              <a:lnSpc>
                <a:spcPct val="100000"/>
              </a:lnSpc>
              <a:spcBef>
                <a:spcPts val="0"/>
              </a:spcBef>
              <a:spcAft>
                <a:spcPts val="0"/>
              </a:spcAft>
              <a:buClr>
                <a:schemeClr val="dk1"/>
              </a:buClr>
              <a:buSzPts val="1100"/>
              <a:buFont typeface="Nunito Sans ExtraBold"/>
              <a:buNone/>
              <a:defRPr sz="1100" b="0">
                <a:solidFill>
                  <a:schemeClr val="dk1"/>
                </a:solidFill>
                <a:latin typeface="Nunito Sans ExtraBold"/>
                <a:ea typeface="Nunito Sans ExtraBold"/>
                <a:cs typeface="Nunito Sans ExtraBold"/>
                <a:sym typeface="Nunito Sans ExtraBold"/>
              </a:defRPr>
            </a:lvl9pPr>
          </a:lstStyle>
          <a:p>
            <a:endParaRPr/>
          </a:p>
        </p:txBody>
      </p:sp>
      <p:pic>
        <p:nvPicPr>
          <p:cNvPr id="119" name="Google Shape;119;p18"/>
          <p:cNvPicPr preferRelativeResize="0"/>
          <p:nvPr/>
        </p:nvPicPr>
        <p:blipFill rotWithShape="1">
          <a:blip r:embed="rId3">
            <a:alphaModFix/>
          </a:blip>
          <a:srcRect/>
          <a:stretch/>
        </p:blipFill>
        <p:spPr>
          <a:xfrm>
            <a:off x="3629589" y="2301098"/>
            <a:ext cx="2147779" cy="2909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 Picture">
  <p:cSld name="CUSTOM_25">
    <p:spTree>
      <p:nvGrpSpPr>
        <p:cNvPr id="1" name="Shape 120"/>
        <p:cNvGrpSpPr/>
        <p:nvPr/>
      </p:nvGrpSpPr>
      <p:grpSpPr>
        <a:xfrm>
          <a:off x="0" y="0"/>
          <a:ext cx="0" cy="0"/>
          <a:chOff x="0" y="0"/>
          <a:chExt cx="0" cy="0"/>
        </a:xfrm>
      </p:grpSpPr>
      <p:pic>
        <p:nvPicPr>
          <p:cNvPr id="121" name="Google Shape;121;p19"/>
          <p:cNvPicPr preferRelativeResize="0"/>
          <p:nvPr/>
        </p:nvPicPr>
        <p:blipFill rotWithShape="1">
          <a:blip r:embed="rId2">
            <a:alphaModFix/>
          </a:blip>
          <a:srcRect r="38650"/>
          <a:stretch/>
        </p:blipFill>
        <p:spPr>
          <a:xfrm rot="10800000">
            <a:off x="3582186" y="0"/>
            <a:ext cx="5602164" cy="5143500"/>
          </a:xfrm>
          <a:prstGeom prst="rect">
            <a:avLst/>
          </a:prstGeom>
          <a:noFill/>
          <a:ln>
            <a:noFill/>
          </a:ln>
        </p:spPr>
      </p:pic>
      <p:sp>
        <p:nvSpPr>
          <p:cNvPr id="122" name="Google Shape;122;p19"/>
          <p:cNvSpPr txBox="1">
            <a:spLocks noGrp="1"/>
          </p:cNvSpPr>
          <p:nvPr>
            <p:ph type="ctrTitle"/>
          </p:nvPr>
        </p:nvSpPr>
        <p:spPr>
          <a:xfrm>
            <a:off x="5222315" y="1999950"/>
            <a:ext cx="2849700" cy="11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23" name="Google Shape;123;p19"/>
          <p:cNvSpPr txBox="1">
            <a:spLocks noGrp="1"/>
          </p:cNvSpPr>
          <p:nvPr>
            <p:ph type="subTitle" idx="1"/>
          </p:nvPr>
        </p:nvSpPr>
        <p:spPr>
          <a:xfrm>
            <a:off x="5235670" y="3965875"/>
            <a:ext cx="2823000" cy="71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050"/>
              <a:buFont typeface="Pontano Sans"/>
              <a:buNone/>
              <a:defRPr>
                <a:solidFill>
                  <a:srgbClr val="FFFFFF"/>
                </a:solidFill>
                <a:latin typeface="Pontano Sans"/>
                <a:ea typeface="Pontano Sans"/>
                <a:cs typeface="Pontano Sans"/>
                <a:sym typeface="Pontano Sans"/>
              </a:defRPr>
            </a:lvl1pPr>
            <a:lvl2pPr lvl="1"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2pPr>
            <a:lvl3pPr lvl="2"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3pPr>
            <a:lvl4pPr lvl="3"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4pPr>
            <a:lvl5pPr lvl="4"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5pPr>
            <a:lvl6pPr lvl="5"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6pPr>
            <a:lvl7pPr lvl="6"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7pPr>
            <a:lvl8pPr lvl="7"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8pPr>
            <a:lvl9pPr lvl="8"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9pPr>
          </a:lstStyle>
          <a:p>
            <a:endParaRPr/>
          </a:p>
        </p:txBody>
      </p:sp>
      <p:sp>
        <p:nvSpPr>
          <p:cNvPr id="124" name="Google Shape;124;p19"/>
          <p:cNvSpPr/>
          <p:nvPr/>
        </p:nvSpPr>
        <p:spPr>
          <a:xfrm rot="10800000">
            <a:off x="830357" y="-20175"/>
            <a:ext cx="4094650" cy="5190575"/>
          </a:xfrm>
          <a:custGeom>
            <a:avLst/>
            <a:gdLst/>
            <a:ahLst/>
            <a:cxnLst/>
            <a:rect l="l" t="t" r="r" b="b"/>
            <a:pathLst>
              <a:path w="163786" h="207623" extrusionOk="0">
                <a:moveTo>
                  <a:pt x="0" y="0"/>
                </a:moveTo>
                <a:lnTo>
                  <a:pt x="26895" y="207623"/>
                </a:lnTo>
                <a:lnTo>
                  <a:pt x="163786" y="207623"/>
                </a:lnTo>
                <a:lnTo>
                  <a:pt x="163786" y="538"/>
                </a:lnTo>
                <a:close/>
              </a:path>
            </a:pathLst>
          </a:custGeom>
          <a:solidFill>
            <a:schemeClr val="lt1"/>
          </a:solidFill>
          <a:ln>
            <a:noFill/>
          </a:ln>
        </p:spPr>
      </p:sp>
      <p:pic>
        <p:nvPicPr>
          <p:cNvPr id="125" name="Google Shape;125;p19"/>
          <p:cNvPicPr preferRelativeResize="0"/>
          <p:nvPr/>
        </p:nvPicPr>
        <p:blipFill rotWithShape="1">
          <a:blip r:embed="rId3">
            <a:alphaModFix/>
          </a:blip>
          <a:srcRect/>
          <a:stretch/>
        </p:blipFill>
        <p:spPr>
          <a:xfrm>
            <a:off x="5482287" y="634664"/>
            <a:ext cx="2194549" cy="29732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section - Blue Left">
  <p:cSld name="CUSTOM_26">
    <p:spTree>
      <p:nvGrpSpPr>
        <p:cNvPr id="1" name="Shape 126"/>
        <p:cNvGrpSpPr/>
        <p:nvPr/>
      </p:nvGrpSpPr>
      <p:grpSpPr>
        <a:xfrm>
          <a:off x="0" y="0"/>
          <a:ext cx="0" cy="0"/>
          <a:chOff x="0" y="0"/>
          <a:chExt cx="0" cy="0"/>
        </a:xfrm>
      </p:grpSpPr>
      <p:pic>
        <p:nvPicPr>
          <p:cNvPr id="127" name="Google Shape;127;p20"/>
          <p:cNvPicPr preferRelativeResize="0"/>
          <p:nvPr/>
        </p:nvPicPr>
        <p:blipFill rotWithShape="1">
          <a:blip r:embed="rId2">
            <a:alphaModFix/>
          </a:blip>
          <a:srcRect r="38650"/>
          <a:stretch/>
        </p:blipFill>
        <p:spPr>
          <a:xfrm rot="10800000">
            <a:off x="-525439" y="0"/>
            <a:ext cx="5602164" cy="5143500"/>
          </a:xfrm>
          <a:prstGeom prst="rect">
            <a:avLst/>
          </a:prstGeom>
          <a:noFill/>
          <a:ln>
            <a:noFill/>
          </a:ln>
        </p:spPr>
      </p:pic>
      <p:sp>
        <p:nvSpPr>
          <p:cNvPr id="128" name="Google Shape;128;p20"/>
          <p:cNvSpPr/>
          <p:nvPr/>
        </p:nvSpPr>
        <p:spPr>
          <a:xfrm>
            <a:off x="-4584875" y="-285562"/>
            <a:ext cx="6000900" cy="5714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0"/>
          <p:cNvSpPr txBox="1">
            <a:spLocks noGrp="1"/>
          </p:cNvSpPr>
          <p:nvPr>
            <p:ph type="ctrTitle"/>
          </p:nvPr>
        </p:nvSpPr>
        <p:spPr>
          <a:xfrm>
            <a:off x="1846150" y="2052338"/>
            <a:ext cx="1787700" cy="57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4800"/>
              <a:buFont typeface="Nunito Sans ExtraBold"/>
              <a:buNone/>
              <a:defRPr sz="4800" b="0">
                <a:solidFill>
                  <a:srgbClr val="FFFFFF"/>
                </a:solidFill>
                <a:latin typeface="Nunito Sans ExtraBold"/>
                <a:ea typeface="Nunito Sans ExtraBold"/>
                <a:cs typeface="Nunito Sans ExtraBold"/>
                <a:sym typeface="Nunito Sans ExtraBold"/>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30" name="Google Shape;130;p20"/>
          <p:cNvSpPr txBox="1">
            <a:spLocks noGrp="1"/>
          </p:cNvSpPr>
          <p:nvPr>
            <p:ph type="ctrTitle" idx="2"/>
          </p:nvPr>
        </p:nvSpPr>
        <p:spPr>
          <a:xfrm>
            <a:off x="1846150" y="2894013"/>
            <a:ext cx="2257500" cy="49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pic>
        <p:nvPicPr>
          <p:cNvPr id="131" name="Google Shape;131;p20"/>
          <p:cNvPicPr preferRelativeResize="0"/>
          <p:nvPr/>
        </p:nvPicPr>
        <p:blipFill rotWithShape="1">
          <a:blip r:embed="rId3">
            <a:alphaModFix/>
          </a:blip>
          <a:srcRect r="83951"/>
          <a:stretch/>
        </p:blipFill>
        <p:spPr>
          <a:xfrm>
            <a:off x="232950" y="4749850"/>
            <a:ext cx="313149" cy="237525"/>
          </a:xfrm>
          <a:prstGeom prst="rect">
            <a:avLst/>
          </a:prstGeom>
          <a:noFill/>
          <a:ln>
            <a:noFill/>
          </a:ln>
        </p:spPr>
      </p:pic>
      <p:sp>
        <p:nvSpPr>
          <p:cNvPr id="132" name="Google Shape;132;p20"/>
          <p:cNvSpPr/>
          <p:nvPr/>
        </p:nvSpPr>
        <p:spPr>
          <a:xfrm rot="10800000">
            <a:off x="3789575" y="0"/>
            <a:ext cx="1287150" cy="2608375"/>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3" name="Google Shape;133;p20"/>
          <p:cNvSpPr/>
          <p:nvPr/>
        </p:nvSpPr>
        <p:spPr>
          <a:xfrm flipH="1">
            <a:off x="3800544" y="2535125"/>
            <a:ext cx="1287150" cy="2608375"/>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section - Blue Left with description">
  <p:cSld name="CUSTOM_26_2">
    <p:spTree>
      <p:nvGrpSpPr>
        <p:cNvPr id="1" name="Shape 134"/>
        <p:cNvGrpSpPr/>
        <p:nvPr/>
      </p:nvGrpSpPr>
      <p:grpSpPr>
        <a:xfrm>
          <a:off x="0" y="0"/>
          <a:ext cx="0" cy="0"/>
          <a:chOff x="0" y="0"/>
          <a:chExt cx="0" cy="0"/>
        </a:xfrm>
      </p:grpSpPr>
      <p:pic>
        <p:nvPicPr>
          <p:cNvPr id="135" name="Google Shape;135;p21"/>
          <p:cNvPicPr preferRelativeResize="0"/>
          <p:nvPr/>
        </p:nvPicPr>
        <p:blipFill rotWithShape="1">
          <a:blip r:embed="rId2">
            <a:alphaModFix/>
          </a:blip>
          <a:srcRect r="38650"/>
          <a:stretch/>
        </p:blipFill>
        <p:spPr>
          <a:xfrm rot="10800000">
            <a:off x="-525439" y="0"/>
            <a:ext cx="5602164" cy="5143500"/>
          </a:xfrm>
          <a:prstGeom prst="rect">
            <a:avLst/>
          </a:prstGeom>
          <a:noFill/>
          <a:ln>
            <a:noFill/>
          </a:ln>
        </p:spPr>
      </p:pic>
      <p:sp>
        <p:nvSpPr>
          <p:cNvPr id="136" name="Google Shape;136;p21"/>
          <p:cNvSpPr/>
          <p:nvPr/>
        </p:nvSpPr>
        <p:spPr>
          <a:xfrm rot="10800000">
            <a:off x="3789575" y="0"/>
            <a:ext cx="1287150" cy="2608375"/>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21"/>
          <p:cNvSpPr/>
          <p:nvPr/>
        </p:nvSpPr>
        <p:spPr>
          <a:xfrm flipH="1">
            <a:off x="3800544" y="2535125"/>
            <a:ext cx="1287150" cy="2608375"/>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 name="Google Shape;138;p21"/>
          <p:cNvSpPr/>
          <p:nvPr/>
        </p:nvSpPr>
        <p:spPr>
          <a:xfrm>
            <a:off x="-4584875" y="-285562"/>
            <a:ext cx="6000900" cy="5714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1"/>
          <p:cNvSpPr txBox="1">
            <a:spLocks noGrp="1"/>
          </p:cNvSpPr>
          <p:nvPr>
            <p:ph type="ctrTitle"/>
          </p:nvPr>
        </p:nvSpPr>
        <p:spPr>
          <a:xfrm>
            <a:off x="1846150" y="591838"/>
            <a:ext cx="1787700" cy="57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000"/>
              <a:buFont typeface="Nunito Sans ExtraBold"/>
              <a:buNone/>
              <a:defRPr sz="3000" b="0">
                <a:solidFill>
                  <a:srgbClr val="FFFFFF"/>
                </a:solidFill>
                <a:latin typeface="Nunito Sans ExtraBold"/>
                <a:ea typeface="Nunito Sans ExtraBold"/>
                <a:cs typeface="Nunito Sans ExtraBold"/>
                <a:sym typeface="Nunito Sans ExtraBold"/>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a:endParaRPr/>
          </a:p>
        </p:txBody>
      </p:sp>
      <p:pic>
        <p:nvPicPr>
          <p:cNvPr id="140" name="Google Shape;140;p21"/>
          <p:cNvPicPr preferRelativeResize="0"/>
          <p:nvPr/>
        </p:nvPicPr>
        <p:blipFill rotWithShape="1">
          <a:blip r:embed="rId3">
            <a:alphaModFix/>
          </a:blip>
          <a:srcRect r="83951"/>
          <a:stretch/>
        </p:blipFill>
        <p:spPr>
          <a:xfrm>
            <a:off x="232950" y="4749850"/>
            <a:ext cx="313149" cy="237525"/>
          </a:xfrm>
          <a:prstGeom prst="rect">
            <a:avLst/>
          </a:prstGeom>
          <a:noFill/>
          <a:ln>
            <a:noFill/>
          </a:ln>
        </p:spPr>
      </p:pic>
      <p:sp>
        <p:nvSpPr>
          <p:cNvPr id="141" name="Google Shape;141;p21"/>
          <p:cNvSpPr txBox="1">
            <a:spLocks noGrp="1"/>
          </p:cNvSpPr>
          <p:nvPr>
            <p:ph type="ctrTitle" idx="2"/>
          </p:nvPr>
        </p:nvSpPr>
        <p:spPr>
          <a:xfrm>
            <a:off x="1846150" y="2285988"/>
            <a:ext cx="1787700" cy="5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000"/>
              <a:buFont typeface="Nunito Sans ExtraBold"/>
              <a:buNone/>
              <a:defRPr sz="3000" b="0">
                <a:solidFill>
                  <a:srgbClr val="FFFFFF"/>
                </a:solidFill>
                <a:latin typeface="Nunito Sans ExtraBold"/>
                <a:ea typeface="Nunito Sans ExtraBold"/>
                <a:cs typeface="Nunito Sans ExtraBold"/>
                <a:sym typeface="Nunito Sans ExtraBold"/>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42" name="Google Shape;142;p21"/>
          <p:cNvSpPr txBox="1">
            <a:spLocks noGrp="1"/>
          </p:cNvSpPr>
          <p:nvPr>
            <p:ph type="subTitle" idx="1"/>
          </p:nvPr>
        </p:nvSpPr>
        <p:spPr>
          <a:xfrm>
            <a:off x="1846155" y="3965875"/>
            <a:ext cx="2823000" cy="71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050"/>
              <a:buFont typeface="Pontano Sans"/>
              <a:buNone/>
              <a:defRPr>
                <a:solidFill>
                  <a:srgbClr val="FFFFFF"/>
                </a:solidFill>
                <a:latin typeface="Pontano Sans"/>
                <a:ea typeface="Pontano Sans"/>
                <a:cs typeface="Pontano Sans"/>
                <a:sym typeface="Pontano Sans"/>
              </a:defRPr>
            </a:lvl1pPr>
            <a:lvl2pPr lvl="1"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2pPr>
            <a:lvl3pPr lvl="2"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3pPr>
            <a:lvl4pPr lvl="3"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4pPr>
            <a:lvl5pPr lvl="4"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5pPr>
            <a:lvl6pPr lvl="5"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6pPr>
            <a:lvl7pPr lvl="6"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7pPr>
            <a:lvl8pPr lvl="7"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8pPr>
            <a:lvl9pPr lvl="8" algn="ctr">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section - Blue Right">
  <p:cSld name="CUSTOM_26_1">
    <p:spTree>
      <p:nvGrpSpPr>
        <p:cNvPr id="1" name="Shape 143"/>
        <p:cNvGrpSpPr/>
        <p:nvPr/>
      </p:nvGrpSpPr>
      <p:grpSpPr>
        <a:xfrm>
          <a:off x="0" y="0"/>
          <a:ext cx="0" cy="0"/>
          <a:chOff x="0" y="0"/>
          <a:chExt cx="0" cy="0"/>
        </a:xfrm>
      </p:grpSpPr>
      <p:sp>
        <p:nvSpPr>
          <p:cNvPr id="144" name="Google Shape;144;p22"/>
          <p:cNvSpPr/>
          <p:nvPr/>
        </p:nvSpPr>
        <p:spPr>
          <a:xfrm>
            <a:off x="4143400" y="-692112"/>
            <a:ext cx="6854700" cy="6527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5" name="Google Shape;145;p22"/>
          <p:cNvSpPr/>
          <p:nvPr/>
        </p:nvSpPr>
        <p:spPr>
          <a:xfrm>
            <a:off x="7557350" y="-285562"/>
            <a:ext cx="6000900" cy="5714700"/>
          </a:xfrm>
          <a:prstGeom prst="hexagon">
            <a:avLst>
              <a:gd name="adj" fmla="val 25000"/>
              <a:gd name="vf" fmla="val 115470"/>
            </a:avLst>
          </a:prstGeom>
          <a:solidFill>
            <a:srgbClr val="0C11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2"/>
          <p:cNvSpPr txBox="1">
            <a:spLocks noGrp="1"/>
          </p:cNvSpPr>
          <p:nvPr>
            <p:ph type="ctrTitle"/>
          </p:nvPr>
        </p:nvSpPr>
        <p:spPr>
          <a:xfrm>
            <a:off x="5487788" y="2052338"/>
            <a:ext cx="1787700" cy="5715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FFFFFF"/>
              </a:buClr>
              <a:buSzPts val="4800"/>
              <a:buFont typeface="Nunito Sans ExtraBold"/>
              <a:buNone/>
              <a:defRPr sz="4800" b="0">
                <a:solidFill>
                  <a:srgbClr val="FFFFFF"/>
                </a:solidFill>
                <a:latin typeface="Nunito Sans ExtraBold"/>
                <a:ea typeface="Nunito Sans ExtraBold"/>
                <a:cs typeface="Nunito Sans ExtraBold"/>
                <a:sym typeface="Nunito Sans ExtraBold"/>
              </a:defRPr>
            </a:lvl1pPr>
            <a:lvl2pPr lvl="1" algn="r">
              <a:lnSpc>
                <a:spcPct val="100000"/>
              </a:lnSpc>
              <a:spcBef>
                <a:spcPts val="0"/>
              </a:spcBef>
              <a:spcAft>
                <a:spcPts val="0"/>
              </a:spcAft>
              <a:buClr>
                <a:srgbClr val="FFFFFF"/>
              </a:buClr>
              <a:buSzPts val="4800"/>
              <a:buNone/>
              <a:defRPr sz="4800">
                <a:solidFill>
                  <a:srgbClr val="FFFFFF"/>
                </a:solidFill>
              </a:defRPr>
            </a:lvl2pPr>
            <a:lvl3pPr lvl="2" algn="r">
              <a:lnSpc>
                <a:spcPct val="100000"/>
              </a:lnSpc>
              <a:spcBef>
                <a:spcPts val="0"/>
              </a:spcBef>
              <a:spcAft>
                <a:spcPts val="0"/>
              </a:spcAft>
              <a:buClr>
                <a:srgbClr val="FFFFFF"/>
              </a:buClr>
              <a:buSzPts val="4800"/>
              <a:buNone/>
              <a:defRPr sz="4800">
                <a:solidFill>
                  <a:srgbClr val="FFFFFF"/>
                </a:solidFill>
              </a:defRPr>
            </a:lvl3pPr>
            <a:lvl4pPr lvl="3" algn="r">
              <a:lnSpc>
                <a:spcPct val="100000"/>
              </a:lnSpc>
              <a:spcBef>
                <a:spcPts val="0"/>
              </a:spcBef>
              <a:spcAft>
                <a:spcPts val="0"/>
              </a:spcAft>
              <a:buClr>
                <a:srgbClr val="FFFFFF"/>
              </a:buClr>
              <a:buSzPts val="4800"/>
              <a:buNone/>
              <a:defRPr sz="4800">
                <a:solidFill>
                  <a:srgbClr val="FFFFFF"/>
                </a:solidFill>
              </a:defRPr>
            </a:lvl4pPr>
            <a:lvl5pPr lvl="4" algn="r">
              <a:lnSpc>
                <a:spcPct val="100000"/>
              </a:lnSpc>
              <a:spcBef>
                <a:spcPts val="0"/>
              </a:spcBef>
              <a:spcAft>
                <a:spcPts val="0"/>
              </a:spcAft>
              <a:buClr>
                <a:srgbClr val="FFFFFF"/>
              </a:buClr>
              <a:buSzPts val="4800"/>
              <a:buNone/>
              <a:defRPr sz="4800">
                <a:solidFill>
                  <a:srgbClr val="FFFFFF"/>
                </a:solidFill>
              </a:defRPr>
            </a:lvl5pPr>
            <a:lvl6pPr lvl="5" algn="r">
              <a:lnSpc>
                <a:spcPct val="100000"/>
              </a:lnSpc>
              <a:spcBef>
                <a:spcPts val="0"/>
              </a:spcBef>
              <a:spcAft>
                <a:spcPts val="0"/>
              </a:spcAft>
              <a:buClr>
                <a:srgbClr val="FFFFFF"/>
              </a:buClr>
              <a:buSzPts val="4800"/>
              <a:buNone/>
              <a:defRPr sz="4800">
                <a:solidFill>
                  <a:srgbClr val="FFFFFF"/>
                </a:solidFill>
              </a:defRPr>
            </a:lvl6pPr>
            <a:lvl7pPr lvl="6" algn="r">
              <a:lnSpc>
                <a:spcPct val="100000"/>
              </a:lnSpc>
              <a:spcBef>
                <a:spcPts val="0"/>
              </a:spcBef>
              <a:spcAft>
                <a:spcPts val="0"/>
              </a:spcAft>
              <a:buClr>
                <a:srgbClr val="FFFFFF"/>
              </a:buClr>
              <a:buSzPts val="4800"/>
              <a:buNone/>
              <a:defRPr sz="4800">
                <a:solidFill>
                  <a:srgbClr val="FFFFFF"/>
                </a:solidFill>
              </a:defRPr>
            </a:lvl7pPr>
            <a:lvl8pPr lvl="7" algn="r">
              <a:lnSpc>
                <a:spcPct val="100000"/>
              </a:lnSpc>
              <a:spcBef>
                <a:spcPts val="0"/>
              </a:spcBef>
              <a:spcAft>
                <a:spcPts val="0"/>
              </a:spcAft>
              <a:buClr>
                <a:srgbClr val="FFFFFF"/>
              </a:buClr>
              <a:buSzPts val="4800"/>
              <a:buNone/>
              <a:defRPr sz="4800">
                <a:solidFill>
                  <a:srgbClr val="FFFFFF"/>
                </a:solidFill>
              </a:defRPr>
            </a:lvl8pPr>
            <a:lvl9pPr lvl="8" algn="r">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47" name="Google Shape;147;p22"/>
          <p:cNvSpPr txBox="1">
            <a:spLocks noGrp="1"/>
          </p:cNvSpPr>
          <p:nvPr>
            <p:ph type="ctrTitle" idx="2"/>
          </p:nvPr>
        </p:nvSpPr>
        <p:spPr>
          <a:xfrm>
            <a:off x="5017988" y="2894013"/>
            <a:ext cx="2257500" cy="494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FFFFFF"/>
              </a:buClr>
              <a:buSzPts val="1800"/>
              <a:buNone/>
              <a:defRPr sz="1800">
                <a:solidFill>
                  <a:srgbClr val="FFFFFF"/>
                </a:solidFill>
              </a:defRPr>
            </a:lvl1pPr>
            <a:lvl2pPr lvl="1" algn="r">
              <a:lnSpc>
                <a:spcPct val="100000"/>
              </a:lnSpc>
              <a:spcBef>
                <a:spcPts val="0"/>
              </a:spcBef>
              <a:spcAft>
                <a:spcPts val="0"/>
              </a:spcAft>
              <a:buClr>
                <a:schemeClr val="dk1"/>
              </a:buClr>
              <a:buSzPts val="1800"/>
              <a:buNone/>
              <a:defRPr sz="1800">
                <a:solidFill>
                  <a:schemeClr val="dk1"/>
                </a:solidFill>
              </a:defRPr>
            </a:lvl2pPr>
            <a:lvl3pPr lvl="2" algn="r">
              <a:lnSpc>
                <a:spcPct val="100000"/>
              </a:lnSpc>
              <a:spcBef>
                <a:spcPts val="0"/>
              </a:spcBef>
              <a:spcAft>
                <a:spcPts val="0"/>
              </a:spcAft>
              <a:buClr>
                <a:schemeClr val="dk1"/>
              </a:buClr>
              <a:buSzPts val="1800"/>
              <a:buNone/>
              <a:defRPr sz="1800">
                <a:solidFill>
                  <a:schemeClr val="dk1"/>
                </a:solidFill>
              </a:defRPr>
            </a:lvl3pPr>
            <a:lvl4pPr lvl="3" algn="r">
              <a:lnSpc>
                <a:spcPct val="100000"/>
              </a:lnSpc>
              <a:spcBef>
                <a:spcPts val="0"/>
              </a:spcBef>
              <a:spcAft>
                <a:spcPts val="0"/>
              </a:spcAft>
              <a:buClr>
                <a:schemeClr val="dk1"/>
              </a:buClr>
              <a:buSzPts val="1800"/>
              <a:buNone/>
              <a:defRPr sz="1800">
                <a:solidFill>
                  <a:schemeClr val="dk1"/>
                </a:solidFill>
              </a:defRPr>
            </a:lvl4pPr>
            <a:lvl5pPr lvl="4" algn="r">
              <a:lnSpc>
                <a:spcPct val="100000"/>
              </a:lnSpc>
              <a:spcBef>
                <a:spcPts val="0"/>
              </a:spcBef>
              <a:spcAft>
                <a:spcPts val="0"/>
              </a:spcAft>
              <a:buClr>
                <a:schemeClr val="dk1"/>
              </a:buClr>
              <a:buSzPts val="1800"/>
              <a:buNone/>
              <a:defRPr sz="1800">
                <a:solidFill>
                  <a:schemeClr val="dk1"/>
                </a:solidFill>
              </a:defRPr>
            </a:lvl5pPr>
            <a:lvl6pPr lvl="5" algn="r">
              <a:lnSpc>
                <a:spcPct val="100000"/>
              </a:lnSpc>
              <a:spcBef>
                <a:spcPts val="0"/>
              </a:spcBef>
              <a:spcAft>
                <a:spcPts val="0"/>
              </a:spcAft>
              <a:buClr>
                <a:schemeClr val="dk1"/>
              </a:buClr>
              <a:buSzPts val="1800"/>
              <a:buNone/>
              <a:defRPr sz="1800">
                <a:solidFill>
                  <a:schemeClr val="dk1"/>
                </a:solidFill>
              </a:defRPr>
            </a:lvl6pPr>
            <a:lvl7pPr lvl="6" algn="r">
              <a:lnSpc>
                <a:spcPct val="100000"/>
              </a:lnSpc>
              <a:spcBef>
                <a:spcPts val="0"/>
              </a:spcBef>
              <a:spcAft>
                <a:spcPts val="0"/>
              </a:spcAft>
              <a:buClr>
                <a:schemeClr val="dk1"/>
              </a:buClr>
              <a:buSzPts val="1800"/>
              <a:buNone/>
              <a:defRPr sz="1800">
                <a:solidFill>
                  <a:schemeClr val="dk1"/>
                </a:solidFill>
              </a:defRPr>
            </a:lvl7pPr>
            <a:lvl8pPr lvl="7" algn="r">
              <a:lnSpc>
                <a:spcPct val="100000"/>
              </a:lnSpc>
              <a:spcBef>
                <a:spcPts val="0"/>
              </a:spcBef>
              <a:spcAft>
                <a:spcPts val="0"/>
              </a:spcAft>
              <a:buClr>
                <a:schemeClr val="dk1"/>
              </a:buClr>
              <a:buSzPts val="1800"/>
              <a:buNone/>
              <a:defRPr sz="1800">
                <a:solidFill>
                  <a:schemeClr val="dk1"/>
                </a:solidFill>
              </a:defRPr>
            </a:lvl8pPr>
            <a:lvl9pPr lvl="8" algn="r">
              <a:lnSpc>
                <a:spcPct val="100000"/>
              </a:lnSpc>
              <a:spcBef>
                <a:spcPts val="0"/>
              </a:spcBef>
              <a:spcAft>
                <a:spcPts val="0"/>
              </a:spcAft>
              <a:buClr>
                <a:schemeClr val="dk1"/>
              </a:buClr>
              <a:buSzPts val="1800"/>
              <a:buNone/>
              <a:defRPr sz="1800">
                <a:solidFill>
                  <a:schemeClr val="dk1"/>
                </a:solidFill>
              </a:defRPr>
            </a:lvl9pPr>
          </a:lstStyle>
          <a:p>
            <a:endParaRPr/>
          </a:p>
        </p:txBody>
      </p:sp>
      <p:pic>
        <p:nvPicPr>
          <p:cNvPr id="148" name="Google Shape;148;p22"/>
          <p:cNvPicPr preferRelativeResize="0"/>
          <p:nvPr/>
        </p:nvPicPr>
        <p:blipFill rotWithShape="1">
          <a:blip r:embed="rId2">
            <a:alphaModFix/>
          </a:blip>
          <a:srcRect/>
          <a:stretch/>
        </p:blipFill>
        <p:spPr>
          <a:xfrm>
            <a:off x="217050" y="4749850"/>
            <a:ext cx="237525" cy="2375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 Blue Right">
  <p:cSld name="CUSTOM_27_1">
    <p:spTree>
      <p:nvGrpSpPr>
        <p:cNvPr id="1" name="Shape 149"/>
        <p:cNvGrpSpPr/>
        <p:nvPr/>
      </p:nvGrpSpPr>
      <p:grpSpPr>
        <a:xfrm>
          <a:off x="0" y="0"/>
          <a:ext cx="0" cy="0"/>
          <a:chOff x="0" y="0"/>
          <a:chExt cx="0" cy="0"/>
        </a:xfrm>
      </p:grpSpPr>
      <p:pic>
        <p:nvPicPr>
          <p:cNvPr id="150" name="Google Shape;150;p23"/>
          <p:cNvPicPr preferRelativeResize="0"/>
          <p:nvPr/>
        </p:nvPicPr>
        <p:blipFill rotWithShape="1">
          <a:blip r:embed="rId2">
            <a:alphaModFix/>
          </a:blip>
          <a:srcRect r="38650"/>
          <a:stretch/>
        </p:blipFill>
        <p:spPr>
          <a:xfrm rot="10800000">
            <a:off x="3582186" y="0"/>
            <a:ext cx="5602164" cy="5143500"/>
          </a:xfrm>
          <a:prstGeom prst="rect">
            <a:avLst/>
          </a:prstGeom>
          <a:noFill/>
          <a:ln>
            <a:noFill/>
          </a:ln>
        </p:spPr>
      </p:pic>
      <p:sp>
        <p:nvSpPr>
          <p:cNvPr id="151" name="Google Shape;151;p23"/>
          <p:cNvSpPr/>
          <p:nvPr/>
        </p:nvSpPr>
        <p:spPr>
          <a:xfrm flipH="1">
            <a:off x="2780138" y="-2625"/>
            <a:ext cx="2391912"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2" name="Google Shape;152;p23"/>
          <p:cNvGrpSpPr/>
          <p:nvPr/>
        </p:nvGrpSpPr>
        <p:grpSpPr>
          <a:xfrm>
            <a:off x="-1087425" y="-9525"/>
            <a:ext cx="3105188" cy="5210133"/>
            <a:chOff x="0" y="-9525"/>
            <a:chExt cx="3105188" cy="5210133"/>
          </a:xfrm>
        </p:grpSpPr>
        <p:sp>
          <p:nvSpPr>
            <p:cNvPr id="153" name="Google Shape;153;p23"/>
            <p:cNvSpPr/>
            <p:nvPr/>
          </p:nvSpPr>
          <p:spPr>
            <a:xfrm>
              <a:off x="266700" y="-9525"/>
              <a:ext cx="2838488" cy="5210133"/>
            </a:xfrm>
            <a:custGeom>
              <a:avLst/>
              <a:gdLst/>
              <a:ahLst/>
              <a:cxnLst/>
              <a:rect l="l" t="t" r="r" b="b"/>
              <a:pathLst>
                <a:path w="110490" h="204359" extrusionOk="0">
                  <a:moveTo>
                    <a:pt x="1524" y="0"/>
                  </a:moveTo>
                  <a:lnTo>
                    <a:pt x="110490" y="0"/>
                  </a:lnTo>
                  <a:lnTo>
                    <a:pt x="55732" y="204359"/>
                  </a:lnTo>
                  <a:lnTo>
                    <a:pt x="0" y="204359"/>
                  </a:lnTo>
                  <a:close/>
                </a:path>
              </a:pathLst>
            </a:custGeom>
            <a:solidFill>
              <a:srgbClr val="30A9E1"/>
            </a:solidFill>
            <a:ln>
              <a:noFill/>
            </a:ln>
          </p:spPr>
        </p:sp>
        <p:sp>
          <p:nvSpPr>
            <p:cNvPr id="154" name="Google Shape;154;p23"/>
            <p:cNvSpPr/>
            <p:nvPr/>
          </p:nvSpPr>
          <p:spPr>
            <a:xfrm>
              <a:off x="0" y="-9525"/>
              <a:ext cx="558000" cy="5162400"/>
            </a:xfrm>
            <a:prstGeom prst="rect">
              <a:avLst/>
            </a:prstGeom>
            <a:solidFill>
              <a:srgbClr val="30A9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55" name="Google Shape;155;p23"/>
          <p:cNvPicPr preferRelativeResize="0"/>
          <p:nvPr/>
        </p:nvPicPr>
        <p:blipFill rotWithShape="1">
          <a:blip r:embed="rId3">
            <a:alphaModFix/>
          </a:blip>
          <a:srcRect r="83951"/>
          <a:stretch/>
        </p:blipFill>
        <p:spPr>
          <a:xfrm>
            <a:off x="232950" y="4749850"/>
            <a:ext cx="313149" cy="237525"/>
          </a:xfrm>
          <a:prstGeom prst="rect">
            <a:avLst/>
          </a:prstGeom>
          <a:noFill/>
          <a:ln>
            <a:noFill/>
          </a:ln>
        </p:spPr>
      </p:pic>
      <p:sp>
        <p:nvSpPr>
          <p:cNvPr id="156" name="Google Shape;156;p23"/>
          <p:cNvSpPr txBox="1">
            <a:spLocks noGrp="1"/>
          </p:cNvSpPr>
          <p:nvPr>
            <p:ph type="title"/>
          </p:nvPr>
        </p:nvSpPr>
        <p:spPr>
          <a:xfrm>
            <a:off x="5752350" y="1333525"/>
            <a:ext cx="30003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15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57" name="Google Shape;157;p23"/>
          <p:cNvSpPr txBox="1">
            <a:spLocks noGrp="1"/>
          </p:cNvSpPr>
          <p:nvPr>
            <p:ph type="body" idx="1"/>
          </p:nvPr>
        </p:nvSpPr>
        <p:spPr>
          <a:xfrm>
            <a:off x="5752350" y="2513525"/>
            <a:ext cx="2849700" cy="2160000"/>
          </a:xfrm>
          <a:prstGeom prst="rect">
            <a:avLst/>
          </a:prstGeom>
          <a:noFill/>
          <a:ln>
            <a:noFill/>
          </a:ln>
        </p:spPr>
        <p:txBody>
          <a:bodyPr spcFirstLastPara="1" wrap="square" lIns="91425" tIns="91425" rIns="91425" bIns="91425" anchor="t" anchorCtr="0">
            <a:noAutofit/>
          </a:bodyPr>
          <a:lstStyle>
            <a:lvl1pPr marL="457200" lvl="0" indent="-295275" algn="l">
              <a:lnSpc>
                <a:spcPct val="115000"/>
              </a:lnSpc>
              <a:spcBef>
                <a:spcPts val="0"/>
              </a:spcBef>
              <a:spcAft>
                <a:spcPts val="0"/>
              </a:spcAft>
              <a:buClr>
                <a:srgbClr val="FFFFFF"/>
              </a:buClr>
              <a:buSzPts val="1050"/>
              <a:buChar char="●"/>
              <a:defRPr>
                <a:solidFill>
                  <a:srgbClr val="FFFFFF"/>
                </a:solidFill>
              </a:defRPr>
            </a:lvl1pPr>
            <a:lvl2pPr marL="914400" lvl="1" indent="-295275" algn="l">
              <a:lnSpc>
                <a:spcPct val="115000"/>
              </a:lnSpc>
              <a:spcBef>
                <a:spcPts val="1600"/>
              </a:spcBef>
              <a:spcAft>
                <a:spcPts val="0"/>
              </a:spcAft>
              <a:buClr>
                <a:srgbClr val="FFFFFF"/>
              </a:buClr>
              <a:buSzPts val="1050"/>
              <a:buChar char="○"/>
              <a:defRPr>
                <a:solidFill>
                  <a:srgbClr val="FFFFFF"/>
                </a:solidFill>
              </a:defRPr>
            </a:lvl2pPr>
            <a:lvl3pPr marL="1371600" lvl="2" indent="-295275" algn="l">
              <a:lnSpc>
                <a:spcPct val="115000"/>
              </a:lnSpc>
              <a:spcBef>
                <a:spcPts val="1600"/>
              </a:spcBef>
              <a:spcAft>
                <a:spcPts val="0"/>
              </a:spcAft>
              <a:buClr>
                <a:srgbClr val="FFFFFF"/>
              </a:buClr>
              <a:buSzPts val="1050"/>
              <a:buChar char="■"/>
              <a:defRPr>
                <a:solidFill>
                  <a:srgbClr val="FFFFFF"/>
                </a:solidFill>
              </a:defRPr>
            </a:lvl3pPr>
            <a:lvl4pPr marL="1828800" lvl="3" indent="-295275" algn="l">
              <a:lnSpc>
                <a:spcPct val="115000"/>
              </a:lnSpc>
              <a:spcBef>
                <a:spcPts val="1600"/>
              </a:spcBef>
              <a:spcAft>
                <a:spcPts val="0"/>
              </a:spcAft>
              <a:buClr>
                <a:srgbClr val="FFFFFF"/>
              </a:buClr>
              <a:buSzPts val="1050"/>
              <a:buChar char="●"/>
              <a:defRPr>
                <a:solidFill>
                  <a:srgbClr val="FFFFFF"/>
                </a:solidFill>
              </a:defRPr>
            </a:lvl4pPr>
            <a:lvl5pPr marL="2286000" lvl="4" indent="-295275" algn="l">
              <a:lnSpc>
                <a:spcPct val="115000"/>
              </a:lnSpc>
              <a:spcBef>
                <a:spcPts val="1600"/>
              </a:spcBef>
              <a:spcAft>
                <a:spcPts val="0"/>
              </a:spcAft>
              <a:buClr>
                <a:srgbClr val="FFFFFF"/>
              </a:buClr>
              <a:buSzPts val="1050"/>
              <a:buChar char="○"/>
              <a:defRPr>
                <a:solidFill>
                  <a:srgbClr val="FFFFFF"/>
                </a:solidFill>
              </a:defRPr>
            </a:lvl5pPr>
            <a:lvl6pPr marL="2743200" lvl="5" indent="-295275" algn="l">
              <a:lnSpc>
                <a:spcPct val="115000"/>
              </a:lnSpc>
              <a:spcBef>
                <a:spcPts val="1600"/>
              </a:spcBef>
              <a:spcAft>
                <a:spcPts val="0"/>
              </a:spcAft>
              <a:buClr>
                <a:srgbClr val="FFFFFF"/>
              </a:buClr>
              <a:buSzPts val="1050"/>
              <a:buChar char="■"/>
              <a:defRPr>
                <a:solidFill>
                  <a:srgbClr val="FFFFFF"/>
                </a:solidFill>
              </a:defRPr>
            </a:lvl6pPr>
            <a:lvl7pPr marL="3200400" lvl="6" indent="-295275" algn="l">
              <a:lnSpc>
                <a:spcPct val="115000"/>
              </a:lnSpc>
              <a:spcBef>
                <a:spcPts val="1600"/>
              </a:spcBef>
              <a:spcAft>
                <a:spcPts val="0"/>
              </a:spcAft>
              <a:buClr>
                <a:srgbClr val="FFFFFF"/>
              </a:buClr>
              <a:buSzPts val="1050"/>
              <a:buChar char="●"/>
              <a:defRPr>
                <a:solidFill>
                  <a:srgbClr val="FFFFFF"/>
                </a:solidFill>
              </a:defRPr>
            </a:lvl7pPr>
            <a:lvl8pPr marL="3657600" lvl="7" indent="-295275" algn="l">
              <a:lnSpc>
                <a:spcPct val="115000"/>
              </a:lnSpc>
              <a:spcBef>
                <a:spcPts val="1600"/>
              </a:spcBef>
              <a:spcAft>
                <a:spcPts val="0"/>
              </a:spcAft>
              <a:buClr>
                <a:srgbClr val="FFFFFF"/>
              </a:buClr>
              <a:buSzPts val="1050"/>
              <a:buChar char="○"/>
              <a:defRPr>
                <a:solidFill>
                  <a:srgbClr val="FFFFFF"/>
                </a:solidFill>
              </a:defRPr>
            </a:lvl8pPr>
            <a:lvl9pPr marL="4114800" lvl="8" indent="-295275" algn="l">
              <a:lnSpc>
                <a:spcPct val="115000"/>
              </a:lnSpc>
              <a:spcBef>
                <a:spcPts val="1600"/>
              </a:spcBef>
              <a:spcAft>
                <a:spcPts val="1600"/>
              </a:spcAft>
              <a:buClr>
                <a:srgbClr val="FFFFFF"/>
              </a:buClr>
              <a:buSzPts val="105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age -  Blue Left">
  <p:cSld name="CUSTOM_7_1">
    <p:bg>
      <p:bgPr>
        <a:solidFill>
          <a:schemeClr val="dk2"/>
        </a:solidFill>
        <a:effectLst/>
      </p:bgPr>
    </p:bg>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rot="10800000" flipH="1">
            <a:off x="6241" y="0"/>
            <a:ext cx="9131518" cy="5143500"/>
          </a:xfrm>
          <a:prstGeom prst="rect">
            <a:avLst/>
          </a:prstGeom>
          <a:noFill/>
          <a:ln>
            <a:noFill/>
          </a:ln>
        </p:spPr>
      </p:pic>
      <p:sp>
        <p:nvSpPr>
          <p:cNvPr id="12" name="Google Shape;12;p3"/>
          <p:cNvSpPr txBox="1">
            <a:spLocks noGrp="1"/>
          </p:cNvSpPr>
          <p:nvPr>
            <p:ph type="ctrTitle"/>
          </p:nvPr>
        </p:nvSpPr>
        <p:spPr>
          <a:xfrm>
            <a:off x="1224300" y="2056788"/>
            <a:ext cx="6491100" cy="11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chemeClr val="dk1"/>
              </a:buClr>
              <a:buSzPts val="3000"/>
              <a:buNone/>
              <a:defRPr sz="3000">
                <a:solidFill>
                  <a:schemeClr val="dk1"/>
                </a:solidFill>
              </a:defRPr>
            </a:lvl2pPr>
            <a:lvl3pPr lvl="2" algn="ctr">
              <a:lnSpc>
                <a:spcPct val="100000"/>
              </a:lnSpc>
              <a:spcBef>
                <a:spcPts val="0"/>
              </a:spcBef>
              <a:spcAft>
                <a:spcPts val="0"/>
              </a:spcAft>
              <a:buClr>
                <a:schemeClr val="dk1"/>
              </a:buClr>
              <a:buSzPts val="3000"/>
              <a:buNone/>
              <a:defRPr sz="3000">
                <a:solidFill>
                  <a:schemeClr val="dk1"/>
                </a:solidFill>
              </a:defRPr>
            </a:lvl3pPr>
            <a:lvl4pPr lvl="3" algn="ctr">
              <a:lnSpc>
                <a:spcPct val="100000"/>
              </a:lnSpc>
              <a:spcBef>
                <a:spcPts val="0"/>
              </a:spcBef>
              <a:spcAft>
                <a:spcPts val="0"/>
              </a:spcAft>
              <a:buClr>
                <a:schemeClr val="dk1"/>
              </a:buClr>
              <a:buSzPts val="3000"/>
              <a:buNone/>
              <a:defRPr sz="3000">
                <a:solidFill>
                  <a:schemeClr val="dk1"/>
                </a:solidFill>
              </a:defRPr>
            </a:lvl4pPr>
            <a:lvl5pPr lvl="4" algn="ctr">
              <a:lnSpc>
                <a:spcPct val="100000"/>
              </a:lnSpc>
              <a:spcBef>
                <a:spcPts val="0"/>
              </a:spcBef>
              <a:spcAft>
                <a:spcPts val="0"/>
              </a:spcAft>
              <a:buClr>
                <a:schemeClr val="dk1"/>
              </a:buClr>
              <a:buSzPts val="3000"/>
              <a:buNone/>
              <a:defRPr sz="3000">
                <a:solidFill>
                  <a:schemeClr val="dk1"/>
                </a:solidFill>
              </a:defRPr>
            </a:lvl5pPr>
            <a:lvl6pPr lvl="5" algn="ctr">
              <a:lnSpc>
                <a:spcPct val="100000"/>
              </a:lnSpc>
              <a:spcBef>
                <a:spcPts val="0"/>
              </a:spcBef>
              <a:spcAft>
                <a:spcPts val="0"/>
              </a:spcAft>
              <a:buClr>
                <a:schemeClr val="dk1"/>
              </a:buClr>
              <a:buSzPts val="3000"/>
              <a:buNone/>
              <a:defRPr sz="3000">
                <a:solidFill>
                  <a:schemeClr val="dk1"/>
                </a:solidFill>
              </a:defRPr>
            </a:lvl6pPr>
            <a:lvl7pPr lvl="6" algn="ctr">
              <a:lnSpc>
                <a:spcPct val="100000"/>
              </a:lnSpc>
              <a:spcBef>
                <a:spcPts val="0"/>
              </a:spcBef>
              <a:spcAft>
                <a:spcPts val="0"/>
              </a:spcAft>
              <a:buClr>
                <a:schemeClr val="dk1"/>
              </a:buClr>
              <a:buSzPts val="3000"/>
              <a:buNone/>
              <a:defRPr sz="3000">
                <a:solidFill>
                  <a:schemeClr val="dk1"/>
                </a:solidFill>
              </a:defRPr>
            </a:lvl7pPr>
            <a:lvl8pPr lvl="7" algn="ctr">
              <a:lnSpc>
                <a:spcPct val="100000"/>
              </a:lnSpc>
              <a:spcBef>
                <a:spcPts val="0"/>
              </a:spcBef>
              <a:spcAft>
                <a:spcPts val="0"/>
              </a:spcAft>
              <a:buClr>
                <a:schemeClr val="dk1"/>
              </a:buClr>
              <a:buSzPts val="3000"/>
              <a:buNone/>
              <a:defRPr sz="3000">
                <a:solidFill>
                  <a:schemeClr val="dk1"/>
                </a:solidFill>
              </a:defRPr>
            </a:lvl8pPr>
            <a:lvl9pPr lvl="8" algn="ctr">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13" name="Google Shape;13;p3"/>
          <p:cNvSpPr txBox="1">
            <a:spLocks noGrp="1"/>
          </p:cNvSpPr>
          <p:nvPr>
            <p:ph type="subTitle" idx="1"/>
          </p:nvPr>
        </p:nvSpPr>
        <p:spPr>
          <a:xfrm>
            <a:off x="1250113" y="3311035"/>
            <a:ext cx="4352100" cy="71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050"/>
              <a:buFont typeface="Pontano Sans"/>
              <a:buNone/>
              <a:defRPr>
                <a:solidFill>
                  <a:srgbClr val="FFFFFF"/>
                </a:solidFill>
                <a:latin typeface="Pontano Sans"/>
                <a:ea typeface="Pontano Sans"/>
                <a:cs typeface="Pontano Sans"/>
                <a:sym typeface="Pontano Sans"/>
              </a:defRPr>
            </a:lvl1pPr>
            <a:lvl2pPr lvl="1" algn="ctr">
              <a:lnSpc>
                <a:spcPct val="100000"/>
              </a:lnSpc>
              <a:spcBef>
                <a:spcPts val="0"/>
              </a:spcBef>
              <a:spcAft>
                <a:spcPts val="0"/>
              </a:spcAft>
              <a:buClr>
                <a:schemeClr val="dk1"/>
              </a:buClr>
              <a:buSzPts val="2800"/>
              <a:buFont typeface="Pontano Sans"/>
              <a:buNone/>
              <a:defRPr sz="2800">
                <a:solidFill>
                  <a:schemeClr val="dk1"/>
                </a:solidFill>
                <a:latin typeface="Pontano Sans"/>
                <a:ea typeface="Pontano Sans"/>
                <a:cs typeface="Pontano Sans"/>
                <a:sym typeface="Pontano Sans"/>
              </a:defRPr>
            </a:lvl2pPr>
            <a:lvl3pPr lvl="2" algn="ctr">
              <a:lnSpc>
                <a:spcPct val="100000"/>
              </a:lnSpc>
              <a:spcBef>
                <a:spcPts val="0"/>
              </a:spcBef>
              <a:spcAft>
                <a:spcPts val="0"/>
              </a:spcAft>
              <a:buClr>
                <a:schemeClr val="dk1"/>
              </a:buClr>
              <a:buSzPts val="2800"/>
              <a:buFont typeface="Pontano Sans"/>
              <a:buNone/>
              <a:defRPr sz="2800">
                <a:solidFill>
                  <a:schemeClr val="dk1"/>
                </a:solidFill>
                <a:latin typeface="Pontano Sans"/>
                <a:ea typeface="Pontano Sans"/>
                <a:cs typeface="Pontano Sans"/>
                <a:sym typeface="Pontano Sans"/>
              </a:defRPr>
            </a:lvl3pPr>
            <a:lvl4pPr lvl="3" algn="ctr">
              <a:lnSpc>
                <a:spcPct val="100000"/>
              </a:lnSpc>
              <a:spcBef>
                <a:spcPts val="0"/>
              </a:spcBef>
              <a:spcAft>
                <a:spcPts val="0"/>
              </a:spcAft>
              <a:buClr>
                <a:schemeClr val="dk1"/>
              </a:buClr>
              <a:buSzPts val="2800"/>
              <a:buFont typeface="Pontano Sans"/>
              <a:buNone/>
              <a:defRPr sz="2800">
                <a:solidFill>
                  <a:schemeClr val="dk1"/>
                </a:solidFill>
                <a:latin typeface="Pontano Sans"/>
                <a:ea typeface="Pontano Sans"/>
                <a:cs typeface="Pontano Sans"/>
                <a:sym typeface="Pontano Sans"/>
              </a:defRPr>
            </a:lvl4pPr>
            <a:lvl5pPr lvl="4" algn="ctr">
              <a:lnSpc>
                <a:spcPct val="100000"/>
              </a:lnSpc>
              <a:spcBef>
                <a:spcPts val="0"/>
              </a:spcBef>
              <a:spcAft>
                <a:spcPts val="0"/>
              </a:spcAft>
              <a:buClr>
                <a:schemeClr val="dk1"/>
              </a:buClr>
              <a:buSzPts val="2800"/>
              <a:buFont typeface="Pontano Sans"/>
              <a:buNone/>
              <a:defRPr sz="2800">
                <a:solidFill>
                  <a:schemeClr val="dk1"/>
                </a:solidFill>
                <a:latin typeface="Pontano Sans"/>
                <a:ea typeface="Pontano Sans"/>
                <a:cs typeface="Pontano Sans"/>
                <a:sym typeface="Pontano Sans"/>
              </a:defRPr>
            </a:lvl5pPr>
            <a:lvl6pPr lvl="5" algn="ctr">
              <a:lnSpc>
                <a:spcPct val="100000"/>
              </a:lnSpc>
              <a:spcBef>
                <a:spcPts val="0"/>
              </a:spcBef>
              <a:spcAft>
                <a:spcPts val="0"/>
              </a:spcAft>
              <a:buClr>
                <a:schemeClr val="dk1"/>
              </a:buClr>
              <a:buSzPts val="2800"/>
              <a:buFont typeface="Pontano Sans"/>
              <a:buNone/>
              <a:defRPr sz="2800">
                <a:solidFill>
                  <a:schemeClr val="dk1"/>
                </a:solidFill>
                <a:latin typeface="Pontano Sans"/>
                <a:ea typeface="Pontano Sans"/>
                <a:cs typeface="Pontano Sans"/>
                <a:sym typeface="Pontano Sans"/>
              </a:defRPr>
            </a:lvl6pPr>
            <a:lvl7pPr lvl="6" algn="ctr">
              <a:lnSpc>
                <a:spcPct val="100000"/>
              </a:lnSpc>
              <a:spcBef>
                <a:spcPts val="0"/>
              </a:spcBef>
              <a:spcAft>
                <a:spcPts val="0"/>
              </a:spcAft>
              <a:buClr>
                <a:schemeClr val="dk1"/>
              </a:buClr>
              <a:buSzPts val="2800"/>
              <a:buFont typeface="Pontano Sans"/>
              <a:buNone/>
              <a:defRPr sz="2800">
                <a:solidFill>
                  <a:schemeClr val="dk1"/>
                </a:solidFill>
                <a:latin typeface="Pontano Sans"/>
                <a:ea typeface="Pontano Sans"/>
                <a:cs typeface="Pontano Sans"/>
                <a:sym typeface="Pontano Sans"/>
              </a:defRPr>
            </a:lvl7pPr>
            <a:lvl8pPr lvl="7" algn="ctr">
              <a:lnSpc>
                <a:spcPct val="100000"/>
              </a:lnSpc>
              <a:spcBef>
                <a:spcPts val="0"/>
              </a:spcBef>
              <a:spcAft>
                <a:spcPts val="0"/>
              </a:spcAft>
              <a:buClr>
                <a:schemeClr val="dk1"/>
              </a:buClr>
              <a:buSzPts val="2800"/>
              <a:buFont typeface="Pontano Sans"/>
              <a:buNone/>
              <a:defRPr sz="2800">
                <a:solidFill>
                  <a:schemeClr val="dk1"/>
                </a:solidFill>
                <a:latin typeface="Pontano Sans"/>
                <a:ea typeface="Pontano Sans"/>
                <a:cs typeface="Pontano Sans"/>
                <a:sym typeface="Pontano Sans"/>
              </a:defRPr>
            </a:lvl8pPr>
            <a:lvl9pPr lvl="8" algn="ctr">
              <a:lnSpc>
                <a:spcPct val="100000"/>
              </a:lnSpc>
              <a:spcBef>
                <a:spcPts val="0"/>
              </a:spcBef>
              <a:spcAft>
                <a:spcPts val="0"/>
              </a:spcAft>
              <a:buClr>
                <a:schemeClr val="dk1"/>
              </a:buClr>
              <a:buSzPts val="2800"/>
              <a:buFont typeface="Pontano Sans"/>
              <a:buNone/>
              <a:defRPr sz="2800">
                <a:solidFill>
                  <a:schemeClr val="dk1"/>
                </a:solidFill>
                <a:latin typeface="Pontano Sans"/>
                <a:ea typeface="Pontano Sans"/>
                <a:cs typeface="Pontano Sans"/>
                <a:sym typeface="Pontano Sans"/>
              </a:defRPr>
            </a:lvl9pPr>
          </a:lstStyle>
          <a:p>
            <a:endParaRPr/>
          </a:p>
        </p:txBody>
      </p:sp>
      <p:pic>
        <p:nvPicPr>
          <p:cNvPr id="14" name="Google Shape;14;p3"/>
          <p:cNvPicPr preferRelativeResize="0"/>
          <p:nvPr/>
        </p:nvPicPr>
        <p:blipFill rotWithShape="1">
          <a:blip r:embed="rId3">
            <a:alphaModFix/>
          </a:blip>
          <a:srcRect/>
          <a:stretch/>
        </p:blipFill>
        <p:spPr>
          <a:xfrm>
            <a:off x="1338849" y="1555177"/>
            <a:ext cx="2194549" cy="297326"/>
          </a:xfrm>
          <a:prstGeom prst="rect">
            <a:avLst/>
          </a:prstGeom>
          <a:noFill/>
          <a:ln>
            <a:noFill/>
          </a:ln>
        </p:spPr>
      </p:pic>
    </p:spTree>
  </p:cSld>
  <p:clrMapOvr>
    <a:masterClrMapping/>
  </p:clrMapOvr>
  <p:extLst>
    <p:ext uri="{DCECCB84-F9BA-43D5-87BE-67443E8EF086}">
      <p15:sldGuideLst xmlns:p15="http://schemas.microsoft.com/office/powerpoint/2012/main">
        <p15:guide id="1" pos="2551">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 Picture and Diamonds">
  <p:cSld name="CUSTOM_15_1_1_2">
    <p:spTree>
      <p:nvGrpSpPr>
        <p:cNvPr id="1" name="Shape 158"/>
        <p:cNvGrpSpPr/>
        <p:nvPr/>
      </p:nvGrpSpPr>
      <p:grpSpPr>
        <a:xfrm>
          <a:off x="0" y="0"/>
          <a:ext cx="0" cy="0"/>
          <a:chOff x="0" y="0"/>
          <a:chExt cx="0" cy="0"/>
        </a:xfrm>
      </p:grpSpPr>
      <p:sp>
        <p:nvSpPr>
          <p:cNvPr id="159" name="Google Shape;159;p24"/>
          <p:cNvSpPr/>
          <p:nvPr/>
        </p:nvSpPr>
        <p:spPr>
          <a:xfrm>
            <a:off x="2928950" y="-63500"/>
            <a:ext cx="6215100" cy="520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4"/>
          <p:cNvSpPr txBox="1">
            <a:spLocks noGrp="1"/>
          </p:cNvSpPr>
          <p:nvPr>
            <p:ph type="title"/>
          </p:nvPr>
        </p:nvSpPr>
        <p:spPr>
          <a:xfrm>
            <a:off x="540300" y="387325"/>
            <a:ext cx="2166300" cy="858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61" name="Google Shape;161;p24"/>
          <p:cNvPicPr preferRelativeResize="0"/>
          <p:nvPr/>
        </p:nvPicPr>
        <p:blipFill rotWithShape="1">
          <a:blip r:embed="rId2">
            <a:alphaModFix/>
          </a:blip>
          <a:srcRect/>
          <a:stretch/>
        </p:blipFill>
        <p:spPr>
          <a:xfrm>
            <a:off x="217050" y="4749850"/>
            <a:ext cx="237525" cy="237525"/>
          </a:xfrm>
          <a:prstGeom prst="rect">
            <a:avLst/>
          </a:prstGeom>
          <a:noFill/>
          <a:ln>
            <a:noFill/>
          </a:ln>
        </p:spPr>
      </p:pic>
      <p:sp>
        <p:nvSpPr>
          <p:cNvPr id="162" name="Google Shape;162;p24"/>
          <p:cNvSpPr/>
          <p:nvPr/>
        </p:nvSpPr>
        <p:spPr>
          <a:xfrm rot="2700000">
            <a:off x="1124696" y="2262662"/>
            <a:ext cx="1854883" cy="1854883"/>
          </a:xfrm>
          <a:prstGeom prst="rect">
            <a:avLst/>
          </a:prstGeom>
          <a:solidFill>
            <a:srgbClr val="30A9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4"/>
          <p:cNvSpPr txBox="1">
            <a:spLocks noGrp="1"/>
          </p:cNvSpPr>
          <p:nvPr>
            <p:ph type="ctrTitle" idx="2"/>
          </p:nvPr>
        </p:nvSpPr>
        <p:spPr>
          <a:xfrm flipH="1">
            <a:off x="1533600" y="2530085"/>
            <a:ext cx="1037100" cy="325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164" name="Google Shape;164;p24"/>
          <p:cNvSpPr txBox="1">
            <a:spLocks noGrp="1"/>
          </p:cNvSpPr>
          <p:nvPr>
            <p:ph type="subTitle" idx="1"/>
          </p:nvPr>
        </p:nvSpPr>
        <p:spPr>
          <a:xfrm flipH="1">
            <a:off x="1303000" y="2815689"/>
            <a:ext cx="1498200" cy="112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850"/>
              <a:buNone/>
              <a:defRPr sz="850">
                <a:solidFill>
                  <a:srgbClr val="FFFFFF"/>
                </a:solidFill>
              </a:defRPr>
            </a:lvl1pPr>
            <a:lvl2pPr lvl="1" algn="ctr">
              <a:lnSpc>
                <a:spcPct val="100000"/>
              </a:lnSpc>
              <a:spcBef>
                <a:spcPts val="0"/>
              </a:spcBef>
              <a:spcAft>
                <a:spcPts val="0"/>
              </a:spcAft>
              <a:buClr>
                <a:srgbClr val="FFFFFF"/>
              </a:buClr>
              <a:buSzPts val="850"/>
              <a:buNone/>
              <a:defRPr sz="850">
                <a:solidFill>
                  <a:srgbClr val="FFFFFF"/>
                </a:solidFill>
              </a:defRPr>
            </a:lvl2pPr>
            <a:lvl3pPr lvl="2" algn="ctr">
              <a:lnSpc>
                <a:spcPct val="100000"/>
              </a:lnSpc>
              <a:spcBef>
                <a:spcPts val="0"/>
              </a:spcBef>
              <a:spcAft>
                <a:spcPts val="0"/>
              </a:spcAft>
              <a:buClr>
                <a:srgbClr val="FFFFFF"/>
              </a:buClr>
              <a:buSzPts val="850"/>
              <a:buNone/>
              <a:defRPr sz="850">
                <a:solidFill>
                  <a:srgbClr val="FFFFFF"/>
                </a:solidFill>
              </a:defRPr>
            </a:lvl3pPr>
            <a:lvl4pPr lvl="3" algn="ctr">
              <a:lnSpc>
                <a:spcPct val="100000"/>
              </a:lnSpc>
              <a:spcBef>
                <a:spcPts val="0"/>
              </a:spcBef>
              <a:spcAft>
                <a:spcPts val="0"/>
              </a:spcAft>
              <a:buClr>
                <a:srgbClr val="FFFFFF"/>
              </a:buClr>
              <a:buSzPts val="850"/>
              <a:buNone/>
              <a:defRPr sz="850">
                <a:solidFill>
                  <a:srgbClr val="FFFFFF"/>
                </a:solidFill>
              </a:defRPr>
            </a:lvl4pPr>
            <a:lvl5pPr lvl="4" algn="ctr">
              <a:lnSpc>
                <a:spcPct val="100000"/>
              </a:lnSpc>
              <a:spcBef>
                <a:spcPts val="0"/>
              </a:spcBef>
              <a:spcAft>
                <a:spcPts val="0"/>
              </a:spcAft>
              <a:buClr>
                <a:srgbClr val="FFFFFF"/>
              </a:buClr>
              <a:buSzPts val="850"/>
              <a:buNone/>
              <a:defRPr sz="850">
                <a:solidFill>
                  <a:srgbClr val="FFFFFF"/>
                </a:solidFill>
              </a:defRPr>
            </a:lvl5pPr>
            <a:lvl6pPr lvl="5" algn="ctr">
              <a:lnSpc>
                <a:spcPct val="100000"/>
              </a:lnSpc>
              <a:spcBef>
                <a:spcPts val="0"/>
              </a:spcBef>
              <a:spcAft>
                <a:spcPts val="0"/>
              </a:spcAft>
              <a:buClr>
                <a:srgbClr val="FFFFFF"/>
              </a:buClr>
              <a:buSzPts val="850"/>
              <a:buNone/>
              <a:defRPr sz="850">
                <a:solidFill>
                  <a:srgbClr val="FFFFFF"/>
                </a:solidFill>
              </a:defRPr>
            </a:lvl6pPr>
            <a:lvl7pPr lvl="6" algn="ctr">
              <a:lnSpc>
                <a:spcPct val="100000"/>
              </a:lnSpc>
              <a:spcBef>
                <a:spcPts val="0"/>
              </a:spcBef>
              <a:spcAft>
                <a:spcPts val="0"/>
              </a:spcAft>
              <a:buClr>
                <a:srgbClr val="FFFFFF"/>
              </a:buClr>
              <a:buSzPts val="850"/>
              <a:buNone/>
              <a:defRPr sz="850">
                <a:solidFill>
                  <a:srgbClr val="FFFFFF"/>
                </a:solidFill>
              </a:defRPr>
            </a:lvl7pPr>
            <a:lvl8pPr lvl="7" algn="ctr">
              <a:lnSpc>
                <a:spcPct val="100000"/>
              </a:lnSpc>
              <a:spcBef>
                <a:spcPts val="0"/>
              </a:spcBef>
              <a:spcAft>
                <a:spcPts val="0"/>
              </a:spcAft>
              <a:buClr>
                <a:srgbClr val="FFFFFF"/>
              </a:buClr>
              <a:buSzPts val="850"/>
              <a:buNone/>
              <a:defRPr sz="850">
                <a:solidFill>
                  <a:srgbClr val="FFFFFF"/>
                </a:solidFill>
              </a:defRPr>
            </a:lvl8pPr>
            <a:lvl9pPr lvl="8" algn="ctr">
              <a:lnSpc>
                <a:spcPct val="100000"/>
              </a:lnSpc>
              <a:spcBef>
                <a:spcPts val="0"/>
              </a:spcBef>
              <a:spcAft>
                <a:spcPts val="0"/>
              </a:spcAft>
              <a:buClr>
                <a:srgbClr val="FFFFFF"/>
              </a:buClr>
              <a:buSzPts val="850"/>
              <a:buNone/>
              <a:defRPr sz="850">
                <a:solidFill>
                  <a:srgbClr val="FFFFFF"/>
                </a:solidFill>
              </a:defRPr>
            </a:lvl9pPr>
          </a:lstStyle>
          <a:p>
            <a:endParaRPr/>
          </a:p>
        </p:txBody>
      </p:sp>
      <p:sp>
        <p:nvSpPr>
          <p:cNvPr id="165" name="Google Shape;165;p24"/>
          <p:cNvSpPr/>
          <p:nvPr/>
        </p:nvSpPr>
        <p:spPr>
          <a:xfrm rot="2700000">
            <a:off x="6228521" y="771487"/>
            <a:ext cx="1854883" cy="1854883"/>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4"/>
          <p:cNvSpPr txBox="1">
            <a:spLocks noGrp="1"/>
          </p:cNvSpPr>
          <p:nvPr>
            <p:ph type="ctrTitle" idx="3"/>
          </p:nvPr>
        </p:nvSpPr>
        <p:spPr>
          <a:xfrm flipH="1">
            <a:off x="6637425" y="1038910"/>
            <a:ext cx="1037100" cy="325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167" name="Google Shape;167;p24"/>
          <p:cNvSpPr txBox="1">
            <a:spLocks noGrp="1"/>
          </p:cNvSpPr>
          <p:nvPr>
            <p:ph type="subTitle" idx="4"/>
          </p:nvPr>
        </p:nvSpPr>
        <p:spPr>
          <a:xfrm flipH="1">
            <a:off x="6406825" y="1324514"/>
            <a:ext cx="1498200" cy="112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850"/>
              <a:buNone/>
              <a:defRPr sz="850">
                <a:solidFill>
                  <a:srgbClr val="FFFFFF"/>
                </a:solidFill>
              </a:defRPr>
            </a:lvl1pPr>
            <a:lvl2pPr lvl="1" algn="ctr">
              <a:lnSpc>
                <a:spcPct val="100000"/>
              </a:lnSpc>
              <a:spcBef>
                <a:spcPts val="0"/>
              </a:spcBef>
              <a:spcAft>
                <a:spcPts val="0"/>
              </a:spcAft>
              <a:buClr>
                <a:srgbClr val="FFFFFF"/>
              </a:buClr>
              <a:buSzPts val="850"/>
              <a:buNone/>
              <a:defRPr sz="850">
                <a:solidFill>
                  <a:srgbClr val="FFFFFF"/>
                </a:solidFill>
              </a:defRPr>
            </a:lvl2pPr>
            <a:lvl3pPr lvl="2" algn="ctr">
              <a:lnSpc>
                <a:spcPct val="100000"/>
              </a:lnSpc>
              <a:spcBef>
                <a:spcPts val="0"/>
              </a:spcBef>
              <a:spcAft>
                <a:spcPts val="0"/>
              </a:spcAft>
              <a:buClr>
                <a:srgbClr val="FFFFFF"/>
              </a:buClr>
              <a:buSzPts val="850"/>
              <a:buNone/>
              <a:defRPr sz="850">
                <a:solidFill>
                  <a:srgbClr val="FFFFFF"/>
                </a:solidFill>
              </a:defRPr>
            </a:lvl3pPr>
            <a:lvl4pPr lvl="3" algn="ctr">
              <a:lnSpc>
                <a:spcPct val="100000"/>
              </a:lnSpc>
              <a:spcBef>
                <a:spcPts val="0"/>
              </a:spcBef>
              <a:spcAft>
                <a:spcPts val="0"/>
              </a:spcAft>
              <a:buClr>
                <a:srgbClr val="FFFFFF"/>
              </a:buClr>
              <a:buSzPts val="850"/>
              <a:buNone/>
              <a:defRPr sz="850">
                <a:solidFill>
                  <a:srgbClr val="FFFFFF"/>
                </a:solidFill>
              </a:defRPr>
            </a:lvl4pPr>
            <a:lvl5pPr lvl="4" algn="ctr">
              <a:lnSpc>
                <a:spcPct val="100000"/>
              </a:lnSpc>
              <a:spcBef>
                <a:spcPts val="0"/>
              </a:spcBef>
              <a:spcAft>
                <a:spcPts val="0"/>
              </a:spcAft>
              <a:buClr>
                <a:srgbClr val="FFFFFF"/>
              </a:buClr>
              <a:buSzPts val="850"/>
              <a:buNone/>
              <a:defRPr sz="850">
                <a:solidFill>
                  <a:srgbClr val="FFFFFF"/>
                </a:solidFill>
              </a:defRPr>
            </a:lvl5pPr>
            <a:lvl6pPr lvl="5" algn="ctr">
              <a:lnSpc>
                <a:spcPct val="100000"/>
              </a:lnSpc>
              <a:spcBef>
                <a:spcPts val="0"/>
              </a:spcBef>
              <a:spcAft>
                <a:spcPts val="0"/>
              </a:spcAft>
              <a:buClr>
                <a:srgbClr val="FFFFFF"/>
              </a:buClr>
              <a:buSzPts val="850"/>
              <a:buNone/>
              <a:defRPr sz="850">
                <a:solidFill>
                  <a:srgbClr val="FFFFFF"/>
                </a:solidFill>
              </a:defRPr>
            </a:lvl6pPr>
            <a:lvl7pPr lvl="6" algn="ctr">
              <a:lnSpc>
                <a:spcPct val="100000"/>
              </a:lnSpc>
              <a:spcBef>
                <a:spcPts val="0"/>
              </a:spcBef>
              <a:spcAft>
                <a:spcPts val="0"/>
              </a:spcAft>
              <a:buClr>
                <a:srgbClr val="FFFFFF"/>
              </a:buClr>
              <a:buSzPts val="850"/>
              <a:buNone/>
              <a:defRPr sz="850">
                <a:solidFill>
                  <a:srgbClr val="FFFFFF"/>
                </a:solidFill>
              </a:defRPr>
            </a:lvl7pPr>
            <a:lvl8pPr lvl="7" algn="ctr">
              <a:lnSpc>
                <a:spcPct val="100000"/>
              </a:lnSpc>
              <a:spcBef>
                <a:spcPts val="0"/>
              </a:spcBef>
              <a:spcAft>
                <a:spcPts val="0"/>
              </a:spcAft>
              <a:buClr>
                <a:srgbClr val="FFFFFF"/>
              </a:buClr>
              <a:buSzPts val="850"/>
              <a:buNone/>
              <a:defRPr sz="850">
                <a:solidFill>
                  <a:srgbClr val="FFFFFF"/>
                </a:solidFill>
              </a:defRPr>
            </a:lvl8pPr>
            <a:lvl9pPr lvl="8" algn="ctr">
              <a:lnSpc>
                <a:spcPct val="100000"/>
              </a:lnSpc>
              <a:spcBef>
                <a:spcPts val="0"/>
              </a:spcBef>
              <a:spcAft>
                <a:spcPts val="0"/>
              </a:spcAft>
              <a:buClr>
                <a:srgbClr val="FFFFFF"/>
              </a:buClr>
              <a:buSzPts val="850"/>
              <a:buNone/>
              <a:defRPr sz="850">
                <a:solidFill>
                  <a:srgbClr val="FFFFFF"/>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 Blue Left 1">
  <p:cSld name="Content - Blue Left">
    <p:spTree>
      <p:nvGrpSpPr>
        <p:cNvPr id="1" name="Shape 168"/>
        <p:cNvGrpSpPr/>
        <p:nvPr/>
      </p:nvGrpSpPr>
      <p:grpSpPr>
        <a:xfrm>
          <a:off x="0" y="0"/>
          <a:ext cx="0" cy="0"/>
          <a:chOff x="0" y="0"/>
          <a:chExt cx="0" cy="0"/>
        </a:xfrm>
      </p:grpSpPr>
      <p:sp>
        <p:nvSpPr>
          <p:cNvPr id="169" name="Google Shape;169;p25"/>
          <p:cNvSpPr/>
          <p:nvPr/>
        </p:nvSpPr>
        <p:spPr>
          <a:xfrm flipH="1">
            <a:off x="-447675" y="-42125"/>
            <a:ext cx="5743575"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rgbClr val="30A9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0" name="Google Shape;170;p25"/>
          <p:cNvPicPr preferRelativeResize="0"/>
          <p:nvPr/>
        </p:nvPicPr>
        <p:blipFill rotWithShape="1">
          <a:blip r:embed="rId2">
            <a:alphaModFix/>
          </a:blip>
          <a:srcRect r="83950"/>
          <a:stretch/>
        </p:blipFill>
        <p:spPr>
          <a:xfrm>
            <a:off x="232950" y="4749850"/>
            <a:ext cx="313149" cy="237525"/>
          </a:xfrm>
          <a:prstGeom prst="rect">
            <a:avLst/>
          </a:prstGeom>
          <a:noFill/>
          <a:ln>
            <a:noFill/>
          </a:ln>
        </p:spPr>
      </p:pic>
      <p:sp>
        <p:nvSpPr>
          <p:cNvPr id="171" name="Google Shape;171;p25"/>
          <p:cNvSpPr txBox="1">
            <a:spLocks noGrp="1"/>
          </p:cNvSpPr>
          <p:nvPr>
            <p:ph type="title"/>
          </p:nvPr>
        </p:nvSpPr>
        <p:spPr>
          <a:xfrm>
            <a:off x="632675" y="1333525"/>
            <a:ext cx="3000300" cy="11430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15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72" name="Google Shape;172;p25"/>
          <p:cNvSpPr txBox="1">
            <a:spLocks noGrp="1"/>
          </p:cNvSpPr>
          <p:nvPr>
            <p:ph type="body" idx="1"/>
          </p:nvPr>
        </p:nvSpPr>
        <p:spPr>
          <a:xfrm>
            <a:off x="632675" y="2513525"/>
            <a:ext cx="3455100" cy="2847000"/>
          </a:xfrm>
          <a:prstGeom prst="rect">
            <a:avLst/>
          </a:prstGeom>
          <a:noFill/>
          <a:ln>
            <a:noFill/>
          </a:ln>
        </p:spPr>
        <p:txBody>
          <a:bodyPr spcFirstLastPara="1" wrap="square" lIns="91425" tIns="91425" rIns="91425" bIns="91425" anchor="t" anchorCtr="0">
            <a:noAutofit/>
          </a:bodyPr>
          <a:lstStyle>
            <a:lvl1pPr marL="457200" lvl="0" indent="-295275" algn="l" rtl="0">
              <a:lnSpc>
                <a:spcPct val="115000"/>
              </a:lnSpc>
              <a:spcBef>
                <a:spcPts val="0"/>
              </a:spcBef>
              <a:spcAft>
                <a:spcPts val="0"/>
              </a:spcAft>
              <a:buClr>
                <a:srgbClr val="FFFFFF"/>
              </a:buClr>
              <a:buSzPts val="1050"/>
              <a:buChar char="●"/>
              <a:defRPr>
                <a:solidFill>
                  <a:srgbClr val="FFFFFF"/>
                </a:solidFill>
              </a:defRPr>
            </a:lvl1pPr>
            <a:lvl2pPr marL="914400" lvl="1" indent="-295275" algn="l" rtl="0">
              <a:lnSpc>
                <a:spcPct val="115000"/>
              </a:lnSpc>
              <a:spcBef>
                <a:spcPts val="1600"/>
              </a:spcBef>
              <a:spcAft>
                <a:spcPts val="0"/>
              </a:spcAft>
              <a:buClr>
                <a:srgbClr val="FFFFFF"/>
              </a:buClr>
              <a:buSzPts val="1050"/>
              <a:buChar char="○"/>
              <a:defRPr>
                <a:solidFill>
                  <a:srgbClr val="FFFFFF"/>
                </a:solidFill>
              </a:defRPr>
            </a:lvl2pPr>
            <a:lvl3pPr marL="1371600" lvl="2" indent="-295275" algn="l" rtl="0">
              <a:lnSpc>
                <a:spcPct val="115000"/>
              </a:lnSpc>
              <a:spcBef>
                <a:spcPts val="1600"/>
              </a:spcBef>
              <a:spcAft>
                <a:spcPts val="0"/>
              </a:spcAft>
              <a:buClr>
                <a:srgbClr val="FFFFFF"/>
              </a:buClr>
              <a:buSzPts val="1050"/>
              <a:buChar char="■"/>
              <a:defRPr>
                <a:solidFill>
                  <a:srgbClr val="FFFFFF"/>
                </a:solidFill>
              </a:defRPr>
            </a:lvl3pPr>
            <a:lvl4pPr marL="1828800" lvl="3" indent="-295275" algn="l" rtl="0">
              <a:lnSpc>
                <a:spcPct val="115000"/>
              </a:lnSpc>
              <a:spcBef>
                <a:spcPts val="1600"/>
              </a:spcBef>
              <a:spcAft>
                <a:spcPts val="0"/>
              </a:spcAft>
              <a:buClr>
                <a:srgbClr val="FFFFFF"/>
              </a:buClr>
              <a:buSzPts val="1050"/>
              <a:buChar char="●"/>
              <a:defRPr>
                <a:solidFill>
                  <a:srgbClr val="FFFFFF"/>
                </a:solidFill>
              </a:defRPr>
            </a:lvl4pPr>
            <a:lvl5pPr marL="2286000" lvl="4" indent="-295275" algn="l" rtl="0">
              <a:lnSpc>
                <a:spcPct val="115000"/>
              </a:lnSpc>
              <a:spcBef>
                <a:spcPts val="1600"/>
              </a:spcBef>
              <a:spcAft>
                <a:spcPts val="0"/>
              </a:spcAft>
              <a:buClr>
                <a:srgbClr val="FFFFFF"/>
              </a:buClr>
              <a:buSzPts val="1050"/>
              <a:buChar char="○"/>
              <a:defRPr>
                <a:solidFill>
                  <a:srgbClr val="FFFFFF"/>
                </a:solidFill>
              </a:defRPr>
            </a:lvl5pPr>
            <a:lvl6pPr marL="2743200" lvl="5" indent="-295275" algn="l" rtl="0">
              <a:lnSpc>
                <a:spcPct val="115000"/>
              </a:lnSpc>
              <a:spcBef>
                <a:spcPts val="1600"/>
              </a:spcBef>
              <a:spcAft>
                <a:spcPts val="0"/>
              </a:spcAft>
              <a:buClr>
                <a:srgbClr val="FFFFFF"/>
              </a:buClr>
              <a:buSzPts val="1050"/>
              <a:buChar char="■"/>
              <a:defRPr>
                <a:solidFill>
                  <a:srgbClr val="FFFFFF"/>
                </a:solidFill>
              </a:defRPr>
            </a:lvl6pPr>
            <a:lvl7pPr marL="3200400" lvl="6" indent="-295275" algn="l" rtl="0">
              <a:lnSpc>
                <a:spcPct val="115000"/>
              </a:lnSpc>
              <a:spcBef>
                <a:spcPts val="1600"/>
              </a:spcBef>
              <a:spcAft>
                <a:spcPts val="0"/>
              </a:spcAft>
              <a:buClr>
                <a:srgbClr val="FFFFFF"/>
              </a:buClr>
              <a:buSzPts val="1050"/>
              <a:buChar char="●"/>
              <a:defRPr>
                <a:solidFill>
                  <a:srgbClr val="FFFFFF"/>
                </a:solidFill>
              </a:defRPr>
            </a:lvl7pPr>
            <a:lvl8pPr marL="3657600" lvl="7" indent="-295275" algn="l" rtl="0">
              <a:lnSpc>
                <a:spcPct val="115000"/>
              </a:lnSpc>
              <a:spcBef>
                <a:spcPts val="1600"/>
              </a:spcBef>
              <a:spcAft>
                <a:spcPts val="0"/>
              </a:spcAft>
              <a:buClr>
                <a:srgbClr val="FFFFFF"/>
              </a:buClr>
              <a:buSzPts val="1050"/>
              <a:buChar char="○"/>
              <a:defRPr>
                <a:solidFill>
                  <a:srgbClr val="FFFFFF"/>
                </a:solidFill>
              </a:defRPr>
            </a:lvl8pPr>
            <a:lvl9pPr marL="4114800" lvl="8" indent="-295275" algn="l" rtl="0">
              <a:lnSpc>
                <a:spcPct val="115000"/>
              </a:lnSpc>
              <a:spcBef>
                <a:spcPts val="1600"/>
              </a:spcBef>
              <a:spcAft>
                <a:spcPts val="1600"/>
              </a:spcAft>
              <a:buClr>
                <a:srgbClr val="FFFFFF"/>
              </a:buClr>
              <a:buSzPts val="1050"/>
              <a:buChar char="■"/>
              <a:defRPr>
                <a:solidFill>
                  <a:srgbClr val="FFFFF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 Picture 1">
  <p:cSld name="Section - Picture">
    <p:spTree>
      <p:nvGrpSpPr>
        <p:cNvPr id="1" name="Shape 173"/>
        <p:cNvGrpSpPr/>
        <p:nvPr/>
      </p:nvGrpSpPr>
      <p:grpSpPr>
        <a:xfrm>
          <a:off x="0" y="0"/>
          <a:ext cx="0" cy="0"/>
          <a:chOff x="0" y="0"/>
          <a:chExt cx="0" cy="0"/>
        </a:xfrm>
      </p:grpSpPr>
      <p:sp>
        <p:nvSpPr>
          <p:cNvPr id="174" name="Google Shape;174;p26"/>
          <p:cNvSpPr/>
          <p:nvPr/>
        </p:nvSpPr>
        <p:spPr>
          <a:xfrm>
            <a:off x="5089700" y="-20175"/>
            <a:ext cx="4094650" cy="5190575"/>
          </a:xfrm>
          <a:custGeom>
            <a:avLst/>
            <a:gdLst/>
            <a:ahLst/>
            <a:cxnLst/>
            <a:rect l="l" t="t" r="r" b="b"/>
            <a:pathLst>
              <a:path w="163786" h="207623" extrusionOk="0">
                <a:moveTo>
                  <a:pt x="0" y="0"/>
                </a:moveTo>
                <a:lnTo>
                  <a:pt x="26895" y="207623"/>
                </a:lnTo>
                <a:lnTo>
                  <a:pt x="163786" y="207623"/>
                </a:lnTo>
                <a:lnTo>
                  <a:pt x="163786" y="538"/>
                </a:lnTo>
                <a:close/>
              </a:path>
            </a:pathLst>
          </a:custGeom>
          <a:solidFill>
            <a:schemeClr val="dk2"/>
          </a:solidFill>
          <a:ln>
            <a:noFill/>
          </a:ln>
        </p:spPr>
      </p:sp>
      <p:pic>
        <p:nvPicPr>
          <p:cNvPr id="175" name="Google Shape;175;p26"/>
          <p:cNvPicPr preferRelativeResize="0"/>
          <p:nvPr/>
        </p:nvPicPr>
        <p:blipFill rotWithShape="1">
          <a:blip r:embed="rId2">
            <a:alphaModFix/>
          </a:blip>
          <a:srcRect/>
          <a:stretch/>
        </p:blipFill>
        <p:spPr>
          <a:xfrm>
            <a:off x="6023675" y="610350"/>
            <a:ext cx="2607699" cy="317425"/>
          </a:xfrm>
          <a:prstGeom prst="rect">
            <a:avLst/>
          </a:prstGeom>
          <a:noFill/>
          <a:ln>
            <a:noFill/>
          </a:ln>
        </p:spPr>
      </p:pic>
      <p:sp>
        <p:nvSpPr>
          <p:cNvPr id="176" name="Google Shape;176;p26"/>
          <p:cNvSpPr txBox="1">
            <a:spLocks noGrp="1"/>
          </p:cNvSpPr>
          <p:nvPr>
            <p:ph type="ctrTitle"/>
          </p:nvPr>
        </p:nvSpPr>
        <p:spPr>
          <a:xfrm>
            <a:off x="5929325" y="1999950"/>
            <a:ext cx="2849700" cy="1143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rgbClr val="FFFFFF"/>
              </a:buClr>
              <a:buSzPts val="3000"/>
              <a:buNone/>
              <a:defRPr sz="3000">
                <a:solidFill>
                  <a:srgbClr val="FFFFFF"/>
                </a:solidFill>
              </a:defRPr>
            </a:lvl1pPr>
            <a:lvl2pPr lvl="1" algn="ctr" rtl="0">
              <a:lnSpc>
                <a:spcPct val="100000"/>
              </a:lnSpc>
              <a:spcBef>
                <a:spcPts val="0"/>
              </a:spcBef>
              <a:spcAft>
                <a:spcPts val="0"/>
              </a:spcAft>
              <a:buClr>
                <a:srgbClr val="FFFFFF"/>
              </a:buClr>
              <a:buSzPts val="3000"/>
              <a:buNone/>
              <a:defRPr sz="3000">
                <a:solidFill>
                  <a:srgbClr val="FFFFFF"/>
                </a:solidFill>
              </a:defRPr>
            </a:lvl2pPr>
            <a:lvl3pPr lvl="2" algn="ctr" rtl="0">
              <a:lnSpc>
                <a:spcPct val="100000"/>
              </a:lnSpc>
              <a:spcBef>
                <a:spcPts val="0"/>
              </a:spcBef>
              <a:spcAft>
                <a:spcPts val="0"/>
              </a:spcAft>
              <a:buClr>
                <a:srgbClr val="FFFFFF"/>
              </a:buClr>
              <a:buSzPts val="3000"/>
              <a:buNone/>
              <a:defRPr sz="3000">
                <a:solidFill>
                  <a:srgbClr val="FFFFFF"/>
                </a:solidFill>
              </a:defRPr>
            </a:lvl3pPr>
            <a:lvl4pPr lvl="3" algn="ctr" rtl="0">
              <a:lnSpc>
                <a:spcPct val="100000"/>
              </a:lnSpc>
              <a:spcBef>
                <a:spcPts val="0"/>
              </a:spcBef>
              <a:spcAft>
                <a:spcPts val="0"/>
              </a:spcAft>
              <a:buClr>
                <a:srgbClr val="FFFFFF"/>
              </a:buClr>
              <a:buSzPts val="3000"/>
              <a:buNone/>
              <a:defRPr sz="3000">
                <a:solidFill>
                  <a:srgbClr val="FFFFFF"/>
                </a:solidFill>
              </a:defRPr>
            </a:lvl4pPr>
            <a:lvl5pPr lvl="4" algn="ctr" rtl="0">
              <a:lnSpc>
                <a:spcPct val="100000"/>
              </a:lnSpc>
              <a:spcBef>
                <a:spcPts val="0"/>
              </a:spcBef>
              <a:spcAft>
                <a:spcPts val="0"/>
              </a:spcAft>
              <a:buClr>
                <a:srgbClr val="FFFFFF"/>
              </a:buClr>
              <a:buSzPts val="3000"/>
              <a:buNone/>
              <a:defRPr sz="3000">
                <a:solidFill>
                  <a:srgbClr val="FFFFFF"/>
                </a:solidFill>
              </a:defRPr>
            </a:lvl5pPr>
            <a:lvl6pPr lvl="5" algn="ctr" rtl="0">
              <a:lnSpc>
                <a:spcPct val="100000"/>
              </a:lnSpc>
              <a:spcBef>
                <a:spcPts val="0"/>
              </a:spcBef>
              <a:spcAft>
                <a:spcPts val="0"/>
              </a:spcAft>
              <a:buClr>
                <a:srgbClr val="FFFFFF"/>
              </a:buClr>
              <a:buSzPts val="3000"/>
              <a:buNone/>
              <a:defRPr sz="3000">
                <a:solidFill>
                  <a:srgbClr val="FFFFFF"/>
                </a:solidFill>
              </a:defRPr>
            </a:lvl6pPr>
            <a:lvl7pPr lvl="6" algn="ctr" rtl="0">
              <a:lnSpc>
                <a:spcPct val="100000"/>
              </a:lnSpc>
              <a:spcBef>
                <a:spcPts val="0"/>
              </a:spcBef>
              <a:spcAft>
                <a:spcPts val="0"/>
              </a:spcAft>
              <a:buClr>
                <a:srgbClr val="FFFFFF"/>
              </a:buClr>
              <a:buSzPts val="3000"/>
              <a:buNone/>
              <a:defRPr sz="3000">
                <a:solidFill>
                  <a:srgbClr val="FFFFFF"/>
                </a:solidFill>
              </a:defRPr>
            </a:lvl7pPr>
            <a:lvl8pPr lvl="7" algn="ctr" rtl="0">
              <a:lnSpc>
                <a:spcPct val="100000"/>
              </a:lnSpc>
              <a:spcBef>
                <a:spcPts val="0"/>
              </a:spcBef>
              <a:spcAft>
                <a:spcPts val="0"/>
              </a:spcAft>
              <a:buClr>
                <a:srgbClr val="FFFFFF"/>
              </a:buClr>
              <a:buSzPts val="3000"/>
              <a:buNone/>
              <a:defRPr sz="3000">
                <a:solidFill>
                  <a:srgbClr val="FFFFFF"/>
                </a:solidFill>
              </a:defRPr>
            </a:lvl8pPr>
            <a:lvl9pPr lvl="8" algn="ctr" rtl="0">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77" name="Google Shape;177;p26"/>
          <p:cNvSpPr txBox="1">
            <a:spLocks noGrp="1"/>
          </p:cNvSpPr>
          <p:nvPr>
            <p:ph type="subTitle" idx="1"/>
          </p:nvPr>
        </p:nvSpPr>
        <p:spPr>
          <a:xfrm>
            <a:off x="5942680" y="3965875"/>
            <a:ext cx="2823000" cy="717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1050"/>
              <a:buFont typeface="Pontano Sans"/>
              <a:buNone/>
              <a:defRPr>
                <a:solidFill>
                  <a:srgbClr val="FFFFFF"/>
                </a:solidFill>
                <a:latin typeface="Pontano Sans"/>
                <a:ea typeface="Pontano Sans"/>
                <a:cs typeface="Pontano Sans"/>
                <a:sym typeface="Pontano Sans"/>
              </a:defRPr>
            </a:lvl1pPr>
            <a:lvl2pPr lvl="1" algn="ctr" rtl="0">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2pPr>
            <a:lvl3pPr lvl="2" algn="ctr" rtl="0">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3pPr>
            <a:lvl4pPr lvl="3" algn="ctr" rtl="0">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4pPr>
            <a:lvl5pPr lvl="4" algn="ctr" rtl="0">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5pPr>
            <a:lvl6pPr lvl="5" algn="ctr" rtl="0">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6pPr>
            <a:lvl7pPr lvl="6" algn="ctr" rtl="0">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7pPr>
            <a:lvl8pPr lvl="7" algn="ctr" rtl="0">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8pPr>
            <a:lvl9pPr lvl="8" algn="ctr" rtl="0">
              <a:lnSpc>
                <a:spcPct val="100000"/>
              </a:lnSpc>
              <a:spcBef>
                <a:spcPts val="0"/>
              </a:spcBef>
              <a:spcAft>
                <a:spcPts val="0"/>
              </a:spcAft>
              <a:buClr>
                <a:srgbClr val="FFFFFF"/>
              </a:buClr>
              <a:buSzPts val="2800"/>
              <a:buFont typeface="Pontano Sans"/>
              <a:buNone/>
              <a:defRPr sz="2800">
                <a:solidFill>
                  <a:srgbClr val="FFFFFF"/>
                </a:solidFill>
                <a:latin typeface="Pontano Sans"/>
                <a:ea typeface="Pontano Sans"/>
                <a:cs typeface="Pontano Sans"/>
                <a:sym typeface="Pontano Sans"/>
              </a:defRPr>
            </a:lvl9pPr>
          </a:lstStyle>
          <a:p>
            <a:endParaRPr/>
          </a:p>
        </p:txBody>
      </p:sp>
      <p:sp>
        <p:nvSpPr>
          <p:cNvPr id="178" name="Google Shape;178;p26"/>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9"/>
        <p:cNvGrpSpPr/>
        <p:nvPr/>
      </p:nvGrpSpPr>
      <p:grpSpPr>
        <a:xfrm>
          <a:off x="0" y="0"/>
          <a:ext cx="0" cy="0"/>
          <a:chOff x="0" y="0"/>
          <a:chExt cx="0" cy="0"/>
        </a:xfrm>
      </p:grpSpPr>
      <p:sp>
        <p:nvSpPr>
          <p:cNvPr id="180" name="Google Shape;180;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81" name="Google Shape;181;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2" name="Google Shape;18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5CA9-C012-5044-BCF1-BAAA2E46B7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522CED-C48D-FC42-9A54-377FD3FE49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F17B3E-031E-A54B-97D9-AC5808CDE546}"/>
              </a:ext>
            </a:extLst>
          </p:cNvPr>
          <p:cNvSpPr>
            <a:spLocks noGrp="1"/>
          </p:cNvSpPr>
          <p:nvPr>
            <p:ph type="dt" sz="half" idx="10"/>
          </p:nvPr>
        </p:nvSpPr>
        <p:spPr/>
        <p:txBody>
          <a:bodyPr/>
          <a:lstStyle/>
          <a:p>
            <a:fld id="{7F3FDA9F-AF03-7E40-92C0-02EE9AD35C09}" type="datetimeFigureOut">
              <a:rPr lang="en-US" smtClean="0"/>
              <a:t>7/24/2024</a:t>
            </a:fld>
            <a:endParaRPr lang="en-US"/>
          </a:p>
        </p:txBody>
      </p:sp>
      <p:sp>
        <p:nvSpPr>
          <p:cNvPr id="5" name="Footer Placeholder 4">
            <a:extLst>
              <a:ext uri="{FF2B5EF4-FFF2-40B4-BE49-F238E27FC236}">
                <a16:creationId xmlns:a16="http://schemas.microsoft.com/office/drawing/2014/main" id="{C8EE3B8E-7F51-4149-82FE-E23F7367D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06DBE-B70F-954C-AE62-7988ACC87268}"/>
              </a:ext>
            </a:extLst>
          </p:cNvPr>
          <p:cNvSpPr>
            <a:spLocks noGrp="1"/>
          </p:cNvSpPr>
          <p:nvPr>
            <p:ph type="sldNum" sz="quarter" idx="12"/>
          </p:nvPr>
        </p:nvSpPr>
        <p:spPr/>
        <p:txBody>
          <a:bodyPr/>
          <a:lstStyle/>
          <a:p>
            <a:fld id="{C96E4874-9FC5-6D4E-84D9-44265F449240}" type="slidenum">
              <a:rPr lang="en-US" smtClean="0"/>
              <a:t>‹#›</a:t>
            </a:fld>
            <a:endParaRPr lang="en-US"/>
          </a:p>
        </p:txBody>
      </p:sp>
    </p:spTree>
    <p:extLst>
      <p:ext uri="{BB962C8B-B14F-4D97-AF65-F5344CB8AC3E}">
        <p14:creationId xmlns:p14="http://schemas.microsoft.com/office/powerpoint/2010/main" val="415311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 Blue Left">
  <p:cSld name="CUSTOM_27">
    <p:spTree>
      <p:nvGrpSpPr>
        <p:cNvPr id="1" name="Shape 15"/>
        <p:cNvGrpSpPr/>
        <p:nvPr/>
      </p:nvGrpSpPr>
      <p:grpSpPr>
        <a:xfrm>
          <a:off x="0" y="0"/>
          <a:ext cx="0" cy="0"/>
          <a:chOff x="0" y="0"/>
          <a:chExt cx="0" cy="0"/>
        </a:xfrm>
      </p:grpSpPr>
      <p:sp>
        <p:nvSpPr>
          <p:cNvPr id="16" name="Google Shape;16;p4"/>
          <p:cNvSpPr/>
          <p:nvPr/>
        </p:nvSpPr>
        <p:spPr>
          <a:xfrm flipH="1">
            <a:off x="-447675" y="-42125"/>
            <a:ext cx="5743575"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rgbClr val="30A9E1"/>
          </a:solidFill>
          <a:ln>
            <a:noFill/>
          </a:ln>
        </p:spPr>
      </p:sp>
      <p:pic>
        <p:nvPicPr>
          <p:cNvPr id="17" name="Google Shape;17;p4"/>
          <p:cNvPicPr preferRelativeResize="0"/>
          <p:nvPr/>
        </p:nvPicPr>
        <p:blipFill rotWithShape="1">
          <a:blip r:embed="rId2">
            <a:alphaModFix/>
          </a:blip>
          <a:srcRect r="83951"/>
          <a:stretch/>
        </p:blipFill>
        <p:spPr>
          <a:xfrm>
            <a:off x="232950" y="4749850"/>
            <a:ext cx="313149" cy="237525"/>
          </a:xfrm>
          <a:prstGeom prst="rect">
            <a:avLst/>
          </a:prstGeom>
          <a:noFill/>
          <a:ln>
            <a:noFill/>
          </a:ln>
        </p:spPr>
      </p:pic>
      <p:sp>
        <p:nvSpPr>
          <p:cNvPr id="18" name="Google Shape;18;p4"/>
          <p:cNvSpPr txBox="1">
            <a:spLocks noGrp="1"/>
          </p:cNvSpPr>
          <p:nvPr>
            <p:ph type="title"/>
          </p:nvPr>
        </p:nvSpPr>
        <p:spPr>
          <a:xfrm>
            <a:off x="632675" y="1333525"/>
            <a:ext cx="3000300" cy="1143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15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9" name="Google Shape;19;p4"/>
          <p:cNvSpPr txBox="1">
            <a:spLocks noGrp="1"/>
          </p:cNvSpPr>
          <p:nvPr>
            <p:ph type="body" idx="1"/>
          </p:nvPr>
        </p:nvSpPr>
        <p:spPr>
          <a:xfrm>
            <a:off x="632675" y="2513525"/>
            <a:ext cx="3455100" cy="2847000"/>
          </a:xfrm>
          <a:prstGeom prst="rect">
            <a:avLst/>
          </a:prstGeom>
          <a:noFill/>
          <a:ln>
            <a:noFill/>
          </a:ln>
        </p:spPr>
        <p:txBody>
          <a:bodyPr spcFirstLastPara="1" wrap="square" lIns="91425" tIns="91425" rIns="91425" bIns="91425" anchor="t" anchorCtr="0">
            <a:noAutofit/>
          </a:bodyPr>
          <a:lstStyle>
            <a:lvl1pPr marL="457200" lvl="0" indent="-295275" algn="l">
              <a:lnSpc>
                <a:spcPct val="115000"/>
              </a:lnSpc>
              <a:spcBef>
                <a:spcPts val="0"/>
              </a:spcBef>
              <a:spcAft>
                <a:spcPts val="0"/>
              </a:spcAft>
              <a:buClr>
                <a:srgbClr val="FFFFFF"/>
              </a:buClr>
              <a:buSzPts val="1050"/>
              <a:buChar char="●"/>
              <a:defRPr>
                <a:solidFill>
                  <a:srgbClr val="FFFFFF"/>
                </a:solidFill>
              </a:defRPr>
            </a:lvl1pPr>
            <a:lvl2pPr marL="914400" lvl="1" indent="-295275" algn="l">
              <a:lnSpc>
                <a:spcPct val="115000"/>
              </a:lnSpc>
              <a:spcBef>
                <a:spcPts val="1600"/>
              </a:spcBef>
              <a:spcAft>
                <a:spcPts val="0"/>
              </a:spcAft>
              <a:buClr>
                <a:srgbClr val="FFFFFF"/>
              </a:buClr>
              <a:buSzPts val="1050"/>
              <a:buChar char="○"/>
              <a:defRPr>
                <a:solidFill>
                  <a:srgbClr val="FFFFFF"/>
                </a:solidFill>
              </a:defRPr>
            </a:lvl2pPr>
            <a:lvl3pPr marL="1371600" lvl="2" indent="-295275" algn="l">
              <a:lnSpc>
                <a:spcPct val="115000"/>
              </a:lnSpc>
              <a:spcBef>
                <a:spcPts val="1600"/>
              </a:spcBef>
              <a:spcAft>
                <a:spcPts val="0"/>
              </a:spcAft>
              <a:buClr>
                <a:srgbClr val="FFFFFF"/>
              </a:buClr>
              <a:buSzPts val="1050"/>
              <a:buChar char="■"/>
              <a:defRPr>
                <a:solidFill>
                  <a:srgbClr val="FFFFFF"/>
                </a:solidFill>
              </a:defRPr>
            </a:lvl3pPr>
            <a:lvl4pPr marL="1828800" lvl="3" indent="-295275" algn="l">
              <a:lnSpc>
                <a:spcPct val="115000"/>
              </a:lnSpc>
              <a:spcBef>
                <a:spcPts val="1600"/>
              </a:spcBef>
              <a:spcAft>
                <a:spcPts val="0"/>
              </a:spcAft>
              <a:buClr>
                <a:srgbClr val="FFFFFF"/>
              </a:buClr>
              <a:buSzPts val="1050"/>
              <a:buChar char="●"/>
              <a:defRPr>
                <a:solidFill>
                  <a:srgbClr val="FFFFFF"/>
                </a:solidFill>
              </a:defRPr>
            </a:lvl4pPr>
            <a:lvl5pPr marL="2286000" lvl="4" indent="-295275" algn="l">
              <a:lnSpc>
                <a:spcPct val="115000"/>
              </a:lnSpc>
              <a:spcBef>
                <a:spcPts val="1600"/>
              </a:spcBef>
              <a:spcAft>
                <a:spcPts val="0"/>
              </a:spcAft>
              <a:buClr>
                <a:srgbClr val="FFFFFF"/>
              </a:buClr>
              <a:buSzPts val="1050"/>
              <a:buChar char="○"/>
              <a:defRPr>
                <a:solidFill>
                  <a:srgbClr val="FFFFFF"/>
                </a:solidFill>
              </a:defRPr>
            </a:lvl5pPr>
            <a:lvl6pPr marL="2743200" lvl="5" indent="-295275" algn="l">
              <a:lnSpc>
                <a:spcPct val="115000"/>
              </a:lnSpc>
              <a:spcBef>
                <a:spcPts val="1600"/>
              </a:spcBef>
              <a:spcAft>
                <a:spcPts val="0"/>
              </a:spcAft>
              <a:buClr>
                <a:srgbClr val="FFFFFF"/>
              </a:buClr>
              <a:buSzPts val="1050"/>
              <a:buChar char="■"/>
              <a:defRPr>
                <a:solidFill>
                  <a:srgbClr val="FFFFFF"/>
                </a:solidFill>
              </a:defRPr>
            </a:lvl6pPr>
            <a:lvl7pPr marL="3200400" lvl="6" indent="-295275" algn="l">
              <a:lnSpc>
                <a:spcPct val="115000"/>
              </a:lnSpc>
              <a:spcBef>
                <a:spcPts val="1600"/>
              </a:spcBef>
              <a:spcAft>
                <a:spcPts val="0"/>
              </a:spcAft>
              <a:buClr>
                <a:srgbClr val="FFFFFF"/>
              </a:buClr>
              <a:buSzPts val="1050"/>
              <a:buChar char="●"/>
              <a:defRPr>
                <a:solidFill>
                  <a:srgbClr val="FFFFFF"/>
                </a:solidFill>
              </a:defRPr>
            </a:lvl7pPr>
            <a:lvl8pPr marL="3657600" lvl="7" indent="-295275" algn="l">
              <a:lnSpc>
                <a:spcPct val="115000"/>
              </a:lnSpc>
              <a:spcBef>
                <a:spcPts val="1600"/>
              </a:spcBef>
              <a:spcAft>
                <a:spcPts val="0"/>
              </a:spcAft>
              <a:buClr>
                <a:srgbClr val="FFFFFF"/>
              </a:buClr>
              <a:buSzPts val="1050"/>
              <a:buChar char="○"/>
              <a:defRPr>
                <a:solidFill>
                  <a:srgbClr val="FFFFFF"/>
                </a:solidFill>
              </a:defRPr>
            </a:lvl8pPr>
            <a:lvl9pPr marL="4114800" lvl="8" indent="-295275" algn="l">
              <a:lnSpc>
                <a:spcPct val="115000"/>
              </a:lnSpc>
              <a:spcBef>
                <a:spcPts val="1600"/>
              </a:spcBef>
              <a:spcAft>
                <a:spcPts val="1600"/>
              </a:spcAft>
              <a:buClr>
                <a:srgbClr val="FFFFFF"/>
              </a:buClr>
              <a:buSzPts val="1050"/>
              <a:buChar char="■"/>
              <a:defRPr>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Page -  White Left">
  <p:cSld name="CUSTOM_7_1_1">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ctrTitle"/>
          </p:nvPr>
        </p:nvSpPr>
        <p:spPr>
          <a:xfrm>
            <a:off x="1224300" y="2056788"/>
            <a:ext cx="6491100" cy="11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30A9E1"/>
              </a:buClr>
              <a:buSzPts val="3000"/>
              <a:buNone/>
              <a:defRPr sz="3000">
                <a:solidFill>
                  <a:srgbClr val="30A9E1"/>
                </a:solidFill>
              </a:defRPr>
            </a:lvl1pPr>
            <a:lvl2pPr lvl="1" algn="ctr">
              <a:lnSpc>
                <a:spcPct val="100000"/>
              </a:lnSpc>
              <a:spcBef>
                <a:spcPts val="0"/>
              </a:spcBef>
              <a:spcAft>
                <a:spcPts val="0"/>
              </a:spcAft>
              <a:buClr>
                <a:srgbClr val="30A9E1"/>
              </a:buClr>
              <a:buSzPts val="3000"/>
              <a:buNone/>
              <a:defRPr sz="3000">
                <a:solidFill>
                  <a:srgbClr val="30A9E1"/>
                </a:solidFill>
              </a:defRPr>
            </a:lvl2pPr>
            <a:lvl3pPr lvl="2" algn="ctr">
              <a:lnSpc>
                <a:spcPct val="100000"/>
              </a:lnSpc>
              <a:spcBef>
                <a:spcPts val="0"/>
              </a:spcBef>
              <a:spcAft>
                <a:spcPts val="0"/>
              </a:spcAft>
              <a:buClr>
                <a:srgbClr val="30A9E1"/>
              </a:buClr>
              <a:buSzPts val="3000"/>
              <a:buNone/>
              <a:defRPr sz="3000">
                <a:solidFill>
                  <a:srgbClr val="30A9E1"/>
                </a:solidFill>
              </a:defRPr>
            </a:lvl3pPr>
            <a:lvl4pPr lvl="3" algn="ctr">
              <a:lnSpc>
                <a:spcPct val="100000"/>
              </a:lnSpc>
              <a:spcBef>
                <a:spcPts val="0"/>
              </a:spcBef>
              <a:spcAft>
                <a:spcPts val="0"/>
              </a:spcAft>
              <a:buClr>
                <a:srgbClr val="30A9E1"/>
              </a:buClr>
              <a:buSzPts val="3000"/>
              <a:buNone/>
              <a:defRPr sz="3000">
                <a:solidFill>
                  <a:srgbClr val="30A9E1"/>
                </a:solidFill>
              </a:defRPr>
            </a:lvl4pPr>
            <a:lvl5pPr lvl="4" algn="ctr">
              <a:lnSpc>
                <a:spcPct val="100000"/>
              </a:lnSpc>
              <a:spcBef>
                <a:spcPts val="0"/>
              </a:spcBef>
              <a:spcAft>
                <a:spcPts val="0"/>
              </a:spcAft>
              <a:buClr>
                <a:srgbClr val="30A9E1"/>
              </a:buClr>
              <a:buSzPts val="3000"/>
              <a:buNone/>
              <a:defRPr sz="3000">
                <a:solidFill>
                  <a:srgbClr val="30A9E1"/>
                </a:solidFill>
              </a:defRPr>
            </a:lvl5pPr>
            <a:lvl6pPr lvl="5" algn="ctr">
              <a:lnSpc>
                <a:spcPct val="100000"/>
              </a:lnSpc>
              <a:spcBef>
                <a:spcPts val="0"/>
              </a:spcBef>
              <a:spcAft>
                <a:spcPts val="0"/>
              </a:spcAft>
              <a:buClr>
                <a:srgbClr val="30A9E1"/>
              </a:buClr>
              <a:buSzPts val="3000"/>
              <a:buNone/>
              <a:defRPr sz="3000">
                <a:solidFill>
                  <a:srgbClr val="30A9E1"/>
                </a:solidFill>
              </a:defRPr>
            </a:lvl6pPr>
            <a:lvl7pPr lvl="6" algn="ctr">
              <a:lnSpc>
                <a:spcPct val="100000"/>
              </a:lnSpc>
              <a:spcBef>
                <a:spcPts val="0"/>
              </a:spcBef>
              <a:spcAft>
                <a:spcPts val="0"/>
              </a:spcAft>
              <a:buClr>
                <a:srgbClr val="30A9E1"/>
              </a:buClr>
              <a:buSzPts val="3000"/>
              <a:buNone/>
              <a:defRPr sz="3000">
                <a:solidFill>
                  <a:srgbClr val="30A9E1"/>
                </a:solidFill>
              </a:defRPr>
            </a:lvl7pPr>
            <a:lvl8pPr lvl="7" algn="ctr">
              <a:lnSpc>
                <a:spcPct val="100000"/>
              </a:lnSpc>
              <a:spcBef>
                <a:spcPts val="0"/>
              </a:spcBef>
              <a:spcAft>
                <a:spcPts val="0"/>
              </a:spcAft>
              <a:buClr>
                <a:srgbClr val="30A9E1"/>
              </a:buClr>
              <a:buSzPts val="3000"/>
              <a:buNone/>
              <a:defRPr sz="3000">
                <a:solidFill>
                  <a:srgbClr val="30A9E1"/>
                </a:solidFill>
              </a:defRPr>
            </a:lvl8pPr>
            <a:lvl9pPr lvl="8" algn="ctr">
              <a:lnSpc>
                <a:spcPct val="100000"/>
              </a:lnSpc>
              <a:spcBef>
                <a:spcPts val="0"/>
              </a:spcBef>
              <a:spcAft>
                <a:spcPts val="0"/>
              </a:spcAft>
              <a:buClr>
                <a:srgbClr val="30A9E1"/>
              </a:buClr>
              <a:buSzPts val="3000"/>
              <a:buNone/>
              <a:defRPr sz="3000">
                <a:solidFill>
                  <a:srgbClr val="30A9E1"/>
                </a:solidFill>
              </a:defRPr>
            </a:lvl9pPr>
          </a:lstStyle>
          <a:p>
            <a:endParaRPr/>
          </a:p>
        </p:txBody>
      </p:sp>
      <p:sp>
        <p:nvSpPr>
          <p:cNvPr id="22" name="Google Shape;22;p5"/>
          <p:cNvSpPr txBox="1">
            <a:spLocks noGrp="1"/>
          </p:cNvSpPr>
          <p:nvPr>
            <p:ph type="subTitle" idx="1"/>
          </p:nvPr>
        </p:nvSpPr>
        <p:spPr>
          <a:xfrm>
            <a:off x="1250113" y="3311035"/>
            <a:ext cx="4352100" cy="71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050"/>
              <a:buFont typeface="Pontano Sans"/>
              <a:buNone/>
              <a:defRPr>
                <a:solidFill>
                  <a:schemeClr val="dk2"/>
                </a:solidFill>
                <a:latin typeface="Pontano Sans"/>
                <a:ea typeface="Pontano Sans"/>
                <a:cs typeface="Pontano Sans"/>
                <a:sym typeface="Pontano Sans"/>
              </a:defRPr>
            </a:lvl1pPr>
            <a:lvl2pPr lvl="1" algn="ctr">
              <a:lnSpc>
                <a:spcPct val="100000"/>
              </a:lnSpc>
              <a:spcBef>
                <a:spcPts val="0"/>
              </a:spcBef>
              <a:spcAft>
                <a:spcPts val="0"/>
              </a:spcAft>
              <a:buClr>
                <a:schemeClr val="dk2"/>
              </a:buClr>
              <a:buSzPts val="2800"/>
              <a:buFont typeface="Pontano Sans"/>
              <a:buNone/>
              <a:defRPr sz="2800">
                <a:solidFill>
                  <a:schemeClr val="dk2"/>
                </a:solidFill>
                <a:latin typeface="Pontano Sans"/>
                <a:ea typeface="Pontano Sans"/>
                <a:cs typeface="Pontano Sans"/>
                <a:sym typeface="Pontano Sans"/>
              </a:defRPr>
            </a:lvl2pPr>
            <a:lvl3pPr lvl="2" algn="ctr">
              <a:lnSpc>
                <a:spcPct val="100000"/>
              </a:lnSpc>
              <a:spcBef>
                <a:spcPts val="0"/>
              </a:spcBef>
              <a:spcAft>
                <a:spcPts val="0"/>
              </a:spcAft>
              <a:buClr>
                <a:schemeClr val="dk2"/>
              </a:buClr>
              <a:buSzPts val="2800"/>
              <a:buFont typeface="Pontano Sans"/>
              <a:buNone/>
              <a:defRPr sz="2800">
                <a:solidFill>
                  <a:schemeClr val="dk2"/>
                </a:solidFill>
                <a:latin typeface="Pontano Sans"/>
                <a:ea typeface="Pontano Sans"/>
                <a:cs typeface="Pontano Sans"/>
                <a:sym typeface="Pontano Sans"/>
              </a:defRPr>
            </a:lvl3pPr>
            <a:lvl4pPr lvl="3" algn="ctr">
              <a:lnSpc>
                <a:spcPct val="100000"/>
              </a:lnSpc>
              <a:spcBef>
                <a:spcPts val="0"/>
              </a:spcBef>
              <a:spcAft>
                <a:spcPts val="0"/>
              </a:spcAft>
              <a:buClr>
                <a:schemeClr val="dk2"/>
              </a:buClr>
              <a:buSzPts val="2800"/>
              <a:buFont typeface="Pontano Sans"/>
              <a:buNone/>
              <a:defRPr sz="2800">
                <a:solidFill>
                  <a:schemeClr val="dk2"/>
                </a:solidFill>
                <a:latin typeface="Pontano Sans"/>
                <a:ea typeface="Pontano Sans"/>
                <a:cs typeface="Pontano Sans"/>
                <a:sym typeface="Pontano Sans"/>
              </a:defRPr>
            </a:lvl4pPr>
            <a:lvl5pPr lvl="4" algn="ctr">
              <a:lnSpc>
                <a:spcPct val="100000"/>
              </a:lnSpc>
              <a:spcBef>
                <a:spcPts val="0"/>
              </a:spcBef>
              <a:spcAft>
                <a:spcPts val="0"/>
              </a:spcAft>
              <a:buClr>
                <a:schemeClr val="dk2"/>
              </a:buClr>
              <a:buSzPts val="2800"/>
              <a:buFont typeface="Pontano Sans"/>
              <a:buNone/>
              <a:defRPr sz="2800">
                <a:solidFill>
                  <a:schemeClr val="dk2"/>
                </a:solidFill>
                <a:latin typeface="Pontano Sans"/>
                <a:ea typeface="Pontano Sans"/>
                <a:cs typeface="Pontano Sans"/>
                <a:sym typeface="Pontano Sans"/>
              </a:defRPr>
            </a:lvl5pPr>
            <a:lvl6pPr lvl="5" algn="ctr">
              <a:lnSpc>
                <a:spcPct val="100000"/>
              </a:lnSpc>
              <a:spcBef>
                <a:spcPts val="0"/>
              </a:spcBef>
              <a:spcAft>
                <a:spcPts val="0"/>
              </a:spcAft>
              <a:buClr>
                <a:schemeClr val="dk2"/>
              </a:buClr>
              <a:buSzPts val="2800"/>
              <a:buFont typeface="Pontano Sans"/>
              <a:buNone/>
              <a:defRPr sz="2800">
                <a:solidFill>
                  <a:schemeClr val="dk2"/>
                </a:solidFill>
                <a:latin typeface="Pontano Sans"/>
                <a:ea typeface="Pontano Sans"/>
                <a:cs typeface="Pontano Sans"/>
                <a:sym typeface="Pontano Sans"/>
              </a:defRPr>
            </a:lvl6pPr>
            <a:lvl7pPr lvl="6" algn="ctr">
              <a:lnSpc>
                <a:spcPct val="100000"/>
              </a:lnSpc>
              <a:spcBef>
                <a:spcPts val="0"/>
              </a:spcBef>
              <a:spcAft>
                <a:spcPts val="0"/>
              </a:spcAft>
              <a:buClr>
                <a:schemeClr val="dk2"/>
              </a:buClr>
              <a:buSzPts val="2800"/>
              <a:buFont typeface="Pontano Sans"/>
              <a:buNone/>
              <a:defRPr sz="2800">
                <a:solidFill>
                  <a:schemeClr val="dk2"/>
                </a:solidFill>
                <a:latin typeface="Pontano Sans"/>
                <a:ea typeface="Pontano Sans"/>
                <a:cs typeface="Pontano Sans"/>
                <a:sym typeface="Pontano Sans"/>
              </a:defRPr>
            </a:lvl7pPr>
            <a:lvl8pPr lvl="7" algn="ctr">
              <a:lnSpc>
                <a:spcPct val="100000"/>
              </a:lnSpc>
              <a:spcBef>
                <a:spcPts val="0"/>
              </a:spcBef>
              <a:spcAft>
                <a:spcPts val="0"/>
              </a:spcAft>
              <a:buClr>
                <a:schemeClr val="dk2"/>
              </a:buClr>
              <a:buSzPts val="2800"/>
              <a:buFont typeface="Pontano Sans"/>
              <a:buNone/>
              <a:defRPr sz="2800">
                <a:solidFill>
                  <a:schemeClr val="dk2"/>
                </a:solidFill>
                <a:latin typeface="Pontano Sans"/>
                <a:ea typeface="Pontano Sans"/>
                <a:cs typeface="Pontano Sans"/>
                <a:sym typeface="Pontano Sans"/>
              </a:defRPr>
            </a:lvl8pPr>
            <a:lvl9pPr lvl="8" algn="ctr">
              <a:lnSpc>
                <a:spcPct val="100000"/>
              </a:lnSpc>
              <a:spcBef>
                <a:spcPts val="0"/>
              </a:spcBef>
              <a:spcAft>
                <a:spcPts val="0"/>
              </a:spcAft>
              <a:buClr>
                <a:schemeClr val="dk2"/>
              </a:buClr>
              <a:buSzPts val="2800"/>
              <a:buFont typeface="Pontano Sans"/>
              <a:buNone/>
              <a:defRPr sz="2800">
                <a:solidFill>
                  <a:schemeClr val="dk2"/>
                </a:solidFill>
                <a:latin typeface="Pontano Sans"/>
                <a:ea typeface="Pontano Sans"/>
                <a:cs typeface="Pontano Sans"/>
                <a:sym typeface="Pontano Sans"/>
              </a:defRPr>
            </a:lvl9pPr>
          </a:lstStyle>
          <a:p>
            <a:endParaRPr/>
          </a:p>
        </p:txBody>
      </p:sp>
      <p:pic>
        <p:nvPicPr>
          <p:cNvPr id="23" name="Google Shape;23;p5"/>
          <p:cNvPicPr preferRelativeResize="0"/>
          <p:nvPr/>
        </p:nvPicPr>
        <p:blipFill rotWithShape="1">
          <a:blip r:embed="rId2">
            <a:alphaModFix/>
          </a:blip>
          <a:srcRect/>
          <a:stretch/>
        </p:blipFill>
        <p:spPr>
          <a:xfrm>
            <a:off x="1343566" y="1555351"/>
            <a:ext cx="2147779" cy="290990"/>
          </a:xfrm>
          <a:prstGeom prst="rect">
            <a:avLst/>
          </a:prstGeom>
          <a:noFill/>
          <a:ln>
            <a:noFill/>
          </a:ln>
        </p:spPr>
      </p:pic>
    </p:spTree>
  </p:cSld>
  <p:clrMapOvr>
    <a:masterClrMapping/>
  </p:clrMapOvr>
  <p:extLst>
    <p:ext uri="{DCECCB84-F9BA-43D5-87BE-67443E8EF086}">
      <p15:sldGuideLst xmlns:p15="http://schemas.microsoft.com/office/powerpoint/2012/main">
        <p15:guide id="1" pos="2551">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 White Picture Right">
  <p:cSld name="CUSTOM_28_1">
    <p:spTree>
      <p:nvGrpSpPr>
        <p:cNvPr id="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a:stretch/>
        </p:blipFill>
        <p:spPr>
          <a:xfrm>
            <a:off x="217050" y="4749850"/>
            <a:ext cx="237525" cy="237525"/>
          </a:xfrm>
          <a:prstGeom prst="rect">
            <a:avLst/>
          </a:prstGeom>
          <a:noFill/>
          <a:ln>
            <a:noFill/>
          </a:ln>
        </p:spPr>
      </p:pic>
      <p:sp>
        <p:nvSpPr>
          <p:cNvPr id="33" name="Google Shape;33;p7"/>
          <p:cNvSpPr txBox="1">
            <a:spLocks noGrp="1"/>
          </p:cNvSpPr>
          <p:nvPr>
            <p:ph type="body" idx="1"/>
          </p:nvPr>
        </p:nvSpPr>
        <p:spPr>
          <a:xfrm>
            <a:off x="540300" y="1857375"/>
            <a:ext cx="3912600" cy="2460600"/>
          </a:xfrm>
          <a:prstGeom prst="rect">
            <a:avLst/>
          </a:prstGeom>
          <a:noFill/>
          <a:ln>
            <a:noFill/>
          </a:ln>
        </p:spPr>
        <p:txBody>
          <a:bodyPr spcFirstLastPara="1" wrap="square" lIns="91425" tIns="91425" rIns="91425" bIns="91425" anchor="t" anchorCtr="0">
            <a:noAutofit/>
          </a:bodyPr>
          <a:lstStyle>
            <a:lvl1pPr marL="457200" lvl="0" indent="-295275" algn="l">
              <a:lnSpc>
                <a:spcPct val="115000"/>
              </a:lnSpc>
              <a:spcBef>
                <a:spcPts val="0"/>
              </a:spcBef>
              <a:spcAft>
                <a:spcPts val="0"/>
              </a:spcAft>
              <a:buSzPts val="1050"/>
              <a:buChar char="●"/>
              <a:defRPr/>
            </a:lvl1pPr>
            <a:lvl2pPr marL="914400" lvl="1" indent="-295275" algn="l">
              <a:lnSpc>
                <a:spcPct val="115000"/>
              </a:lnSpc>
              <a:spcBef>
                <a:spcPts val="1600"/>
              </a:spcBef>
              <a:spcAft>
                <a:spcPts val="0"/>
              </a:spcAft>
              <a:buSzPts val="1050"/>
              <a:buChar char="○"/>
              <a:defRPr/>
            </a:lvl2pPr>
            <a:lvl3pPr marL="1371600" lvl="2" indent="-295275" algn="l">
              <a:lnSpc>
                <a:spcPct val="115000"/>
              </a:lnSpc>
              <a:spcBef>
                <a:spcPts val="1600"/>
              </a:spcBef>
              <a:spcAft>
                <a:spcPts val="0"/>
              </a:spcAft>
              <a:buSzPts val="1050"/>
              <a:buChar char="■"/>
              <a:defRPr/>
            </a:lvl3pPr>
            <a:lvl4pPr marL="1828800" lvl="3" indent="-295275" algn="l">
              <a:lnSpc>
                <a:spcPct val="115000"/>
              </a:lnSpc>
              <a:spcBef>
                <a:spcPts val="1600"/>
              </a:spcBef>
              <a:spcAft>
                <a:spcPts val="0"/>
              </a:spcAft>
              <a:buSzPts val="1050"/>
              <a:buChar char="●"/>
              <a:defRPr/>
            </a:lvl4pPr>
            <a:lvl5pPr marL="2286000" lvl="4" indent="-295275" algn="l">
              <a:lnSpc>
                <a:spcPct val="115000"/>
              </a:lnSpc>
              <a:spcBef>
                <a:spcPts val="1600"/>
              </a:spcBef>
              <a:spcAft>
                <a:spcPts val="0"/>
              </a:spcAft>
              <a:buSzPts val="1050"/>
              <a:buChar char="○"/>
              <a:defRPr/>
            </a:lvl5pPr>
            <a:lvl6pPr marL="2743200" lvl="5" indent="-295275" algn="l">
              <a:lnSpc>
                <a:spcPct val="115000"/>
              </a:lnSpc>
              <a:spcBef>
                <a:spcPts val="1600"/>
              </a:spcBef>
              <a:spcAft>
                <a:spcPts val="0"/>
              </a:spcAft>
              <a:buSzPts val="1050"/>
              <a:buChar char="■"/>
              <a:defRPr/>
            </a:lvl6pPr>
            <a:lvl7pPr marL="3200400" lvl="6" indent="-295275" algn="l">
              <a:lnSpc>
                <a:spcPct val="115000"/>
              </a:lnSpc>
              <a:spcBef>
                <a:spcPts val="1600"/>
              </a:spcBef>
              <a:spcAft>
                <a:spcPts val="0"/>
              </a:spcAft>
              <a:buSzPts val="1050"/>
              <a:buChar char="●"/>
              <a:defRPr/>
            </a:lvl7pPr>
            <a:lvl8pPr marL="3657600" lvl="7" indent="-295275" algn="l">
              <a:lnSpc>
                <a:spcPct val="115000"/>
              </a:lnSpc>
              <a:spcBef>
                <a:spcPts val="1600"/>
              </a:spcBef>
              <a:spcAft>
                <a:spcPts val="0"/>
              </a:spcAft>
              <a:buSzPts val="1050"/>
              <a:buChar char="○"/>
              <a:defRPr/>
            </a:lvl8pPr>
            <a:lvl9pPr marL="4114800" lvl="8" indent="-295275" algn="l">
              <a:lnSpc>
                <a:spcPct val="115000"/>
              </a:lnSpc>
              <a:spcBef>
                <a:spcPts val="1600"/>
              </a:spcBef>
              <a:spcAft>
                <a:spcPts val="1600"/>
              </a:spcAft>
              <a:buSzPts val="1050"/>
              <a:buChar char="■"/>
              <a:defRPr/>
            </a:lvl9pPr>
          </a:lstStyle>
          <a:p>
            <a:endParaRPr/>
          </a:p>
        </p:txBody>
      </p:sp>
      <p:sp>
        <p:nvSpPr>
          <p:cNvPr id="34" name="Google Shape;34;p7"/>
          <p:cNvSpPr txBox="1">
            <a:spLocks noGrp="1"/>
          </p:cNvSpPr>
          <p:nvPr>
            <p:ph type="title"/>
          </p:nvPr>
        </p:nvSpPr>
        <p:spPr>
          <a:xfrm>
            <a:off x="540300" y="1246225"/>
            <a:ext cx="3000300" cy="54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0A9E1"/>
              </a:buClr>
              <a:buSzPts val="1100"/>
              <a:buNone/>
              <a:defRPr sz="1100">
                <a:solidFill>
                  <a:srgbClr val="30A9E1"/>
                </a:solidFill>
              </a:defRPr>
            </a:lvl1pPr>
            <a:lvl2pPr lvl="1" algn="l">
              <a:lnSpc>
                <a:spcPct val="100000"/>
              </a:lnSpc>
              <a:spcBef>
                <a:spcPts val="0"/>
              </a:spcBef>
              <a:spcAft>
                <a:spcPts val="0"/>
              </a:spcAft>
              <a:buClr>
                <a:schemeClr val="dk1"/>
              </a:buClr>
              <a:buSzPts val="1100"/>
              <a:buNone/>
              <a:defRPr sz="1100">
                <a:solidFill>
                  <a:schemeClr val="dk1"/>
                </a:solidFill>
              </a:defRPr>
            </a:lvl2pPr>
            <a:lvl3pPr lvl="2" algn="l">
              <a:lnSpc>
                <a:spcPct val="100000"/>
              </a:lnSpc>
              <a:spcBef>
                <a:spcPts val="0"/>
              </a:spcBef>
              <a:spcAft>
                <a:spcPts val="0"/>
              </a:spcAft>
              <a:buClr>
                <a:schemeClr val="dk1"/>
              </a:buClr>
              <a:buSzPts val="1100"/>
              <a:buNone/>
              <a:defRPr sz="1100">
                <a:solidFill>
                  <a:schemeClr val="dk1"/>
                </a:solidFill>
              </a:defRPr>
            </a:lvl3pPr>
            <a:lvl4pPr lvl="3" algn="l">
              <a:lnSpc>
                <a:spcPct val="100000"/>
              </a:lnSpc>
              <a:spcBef>
                <a:spcPts val="0"/>
              </a:spcBef>
              <a:spcAft>
                <a:spcPts val="0"/>
              </a:spcAft>
              <a:buClr>
                <a:schemeClr val="dk1"/>
              </a:buClr>
              <a:buSzPts val="1100"/>
              <a:buNone/>
              <a:defRPr sz="1100">
                <a:solidFill>
                  <a:schemeClr val="dk1"/>
                </a:solidFill>
              </a:defRPr>
            </a:lvl4pPr>
            <a:lvl5pPr lvl="4" algn="l">
              <a:lnSpc>
                <a:spcPct val="100000"/>
              </a:lnSpc>
              <a:spcBef>
                <a:spcPts val="0"/>
              </a:spcBef>
              <a:spcAft>
                <a:spcPts val="0"/>
              </a:spcAft>
              <a:buClr>
                <a:schemeClr val="dk1"/>
              </a:buClr>
              <a:buSzPts val="1100"/>
              <a:buNone/>
              <a:defRPr sz="1100">
                <a:solidFill>
                  <a:schemeClr val="dk1"/>
                </a:solidFill>
              </a:defRPr>
            </a:lvl5pPr>
            <a:lvl6pPr lvl="5" algn="l">
              <a:lnSpc>
                <a:spcPct val="100000"/>
              </a:lnSpc>
              <a:spcBef>
                <a:spcPts val="0"/>
              </a:spcBef>
              <a:spcAft>
                <a:spcPts val="0"/>
              </a:spcAft>
              <a:buClr>
                <a:schemeClr val="dk1"/>
              </a:buClr>
              <a:buSzPts val="1100"/>
              <a:buNone/>
              <a:defRPr sz="1100">
                <a:solidFill>
                  <a:schemeClr val="dk1"/>
                </a:solidFill>
              </a:defRPr>
            </a:lvl6pPr>
            <a:lvl7pPr lvl="6" algn="l">
              <a:lnSpc>
                <a:spcPct val="100000"/>
              </a:lnSpc>
              <a:spcBef>
                <a:spcPts val="0"/>
              </a:spcBef>
              <a:spcAft>
                <a:spcPts val="0"/>
              </a:spcAft>
              <a:buClr>
                <a:schemeClr val="dk1"/>
              </a:buClr>
              <a:buSzPts val="1100"/>
              <a:buNone/>
              <a:defRPr sz="1100">
                <a:solidFill>
                  <a:schemeClr val="dk1"/>
                </a:solidFill>
              </a:defRPr>
            </a:lvl7pPr>
            <a:lvl8pPr lvl="7" algn="l">
              <a:lnSpc>
                <a:spcPct val="100000"/>
              </a:lnSpc>
              <a:spcBef>
                <a:spcPts val="0"/>
              </a:spcBef>
              <a:spcAft>
                <a:spcPts val="0"/>
              </a:spcAft>
              <a:buClr>
                <a:schemeClr val="dk1"/>
              </a:buClr>
              <a:buSzPts val="1100"/>
              <a:buNone/>
              <a:defRPr sz="1100">
                <a:solidFill>
                  <a:schemeClr val="dk1"/>
                </a:solidFill>
              </a:defRPr>
            </a:lvl8pPr>
            <a:lvl9pPr lvl="8" algn="l">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35" name="Google Shape;35;p7"/>
          <p:cNvSpPr txBox="1">
            <a:spLocks noGrp="1"/>
          </p:cNvSpPr>
          <p:nvPr>
            <p:ph type="title" idx="2"/>
          </p:nvPr>
        </p:nvSpPr>
        <p:spPr>
          <a:xfrm>
            <a:off x="540300" y="387325"/>
            <a:ext cx="3023700" cy="858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p:cSld name="CUSTOM_24">
    <p:bg>
      <p:bgPr>
        <a:noFill/>
        <a:effectLst/>
      </p:bgPr>
    </p:bg>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a:stretch/>
        </p:blipFill>
        <p:spPr>
          <a:xfrm>
            <a:off x="217050" y="4749850"/>
            <a:ext cx="237525" cy="2375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ogo Page -  White">
  <p:cSld name="CUSTOM_7">
    <p:bg>
      <p:bgPr>
        <a:solidFill>
          <a:schemeClr val="lt1"/>
        </a:solidFill>
        <a:effectLst/>
      </p:bgPr>
    </p:bg>
    <p:spTree>
      <p:nvGrpSpPr>
        <p:cNvPr id="1" name="Shape 38"/>
        <p:cNvGrpSpPr/>
        <p:nvPr/>
      </p:nvGrpSpPr>
      <p:grpSpPr>
        <a:xfrm>
          <a:off x="0" y="0"/>
          <a:ext cx="0" cy="0"/>
          <a:chOff x="0" y="0"/>
          <a:chExt cx="0" cy="0"/>
        </a:xfrm>
      </p:grpSpPr>
      <p:pic>
        <p:nvPicPr>
          <p:cNvPr id="39" name="Google Shape;39;p9"/>
          <p:cNvPicPr preferRelativeResize="0"/>
          <p:nvPr/>
        </p:nvPicPr>
        <p:blipFill rotWithShape="1">
          <a:blip r:embed="rId2">
            <a:alphaModFix/>
          </a:blip>
          <a:srcRect/>
          <a:stretch/>
        </p:blipFill>
        <p:spPr>
          <a:xfrm>
            <a:off x="2359582" y="2302425"/>
            <a:ext cx="4424836" cy="538650"/>
          </a:xfrm>
          <a:prstGeom prst="rect">
            <a:avLst/>
          </a:prstGeom>
          <a:noFill/>
          <a:ln>
            <a:noFill/>
          </a:ln>
        </p:spPr>
      </p:pic>
    </p:spTree>
  </p:cSld>
  <p:clrMapOvr>
    <a:masterClrMapping/>
  </p:clrMapOvr>
  <p:extLst>
    <p:ext uri="{DCECCB84-F9BA-43D5-87BE-67443E8EF086}">
      <p15:sldGuideLst xmlns:p15="http://schemas.microsoft.com/office/powerpoint/2012/main">
        <p15:guide id="1" pos="2551">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section - Light Blue 1 1">
  <p:cSld name="CUSTOM_26_1_1_1">
    <p:bg>
      <p:bgPr>
        <a:solidFill>
          <a:schemeClr val="dk1"/>
        </a:solidFill>
        <a:effectLst/>
      </p:bgPr>
    </p:bg>
    <p:spTree>
      <p:nvGrpSpPr>
        <p:cNvPr id="1" name="Shape 53"/>
        <p:cNvGrpSpPr/>
        <p:nvPr/>
      </p:nvGrpSpPr>
      <p:grpSpPr>
        <a:xfrm>
          <a:off x="0" y="0"/>
          <a:ext cx="0" cy="0"/>
          <a:chOff x="0" y="0"/>
          <a:chExt cx="0" cy="0"/>
        </a:xfrm>
      </p:grpSpPr>
      <p:pic>
        <p:nvPicPr>
          <p:cNvPr id="54" name="Google Shape;54;p12"/>
          <p:cNvPicPr preferRelativeResize="0"/>
          <p:nvPr/>
        </p:nvPicPr>
        <p:blipFill rotWithShape="1">
          <a:blip r:embed="rId2">
            <a:alphaModFix/>
          </a:blip>
          <a:srcRect r="38650"/>
          <a:stretch/>
        </p:blipFill>
        <p:spPr>
          <a:xfrm rot="10800000" flipH="1">
            <a:off x="0" y="0"/>
            <a:ext cx="5602164" cy="5143500"/>
          </a:xfrm>
          <a:prstGeom prst="rect">
            <a:avLst/>
          </a:prstGeom>
          <a:noFill/>
          <a:ln>
            <a:noFill/>
          </a:ln>
        </p:spPr>
      </p:pic>
      <p:sp>
        <p:nvSpPr>
          <p:cNvPr id="55" name="Google Shape;55;p12"/>
          <p:cNvSpPr/>
          <p:nvPr/>
        </p:nvSpPr>
        <p:spPr>
          <a:xfrm>
            <a:off x="4143400" y="-692112"/>
            <a:ext cx="6854700" cy="6527700"/>
          </a:xfrm>
          <a:prstGeom prst="hexagon">
            <a:avLst>
              <a:gd name="adj" fmla="val 25000"/>
              <a:gd name="vf" fmla="val 11547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6" name="Google Shape;56;p12"/>
          <p:cNvSpPr/>
          <p:nvPr/>
        </p:nvSpPr>
        <p:spPr>
          <a:xfrm>
            <a:off x="7557350" y="-285562"/>
            <a:ext cx="6000900" cy="57147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2"/>
          <p:cNvSpPr txBox="1">
            <a:spLocks noGrp="1"/>
          </p:cNvSpPr>
          <p:nvPr>
            <p:ph type="ctrTitle"/>
          </p:nvPr>
        </p:nvSpPr>
        <p:spPr>
          <a:xfrm>
            <a:off x="5487788" y="2052338"/>
            <a:ext cx="1787700" cy="5715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4800"/>
              <a:buFont typeface="Nunito Sans ExtraBold"/>
              <a:buNone/>
              <a:defRPr sz="4800" b="0">
                <a:solidFill>
                  <a:schemeClr val="dk1"/>
                </a:solidFill>
                <a:latin typeface="Nunito Sans ExtraBold"/>
                <a:ea typeface="Nunito Sans ExtraBold"/>
                <a:cs typeface="Nunito Sans ExtraBold"/>
                <a:sym typeface="Nunito Sans ExtraBold"/>
              </a:defRPr>
            </a:lvl1pPr>
            <a:lvl2pPr lvl="1" algn="r">
              <a:lnSpc>
                <a:spcPct val="100000"/>
              </a:lnSpc>
              <a:spcBef>
                <a:spcPts val="0"/>
              </a:spcBef>
              <a:spcAft>
                <a:spcPts val="0"/>
              </a:spcAft>
              <a:buClr>
                <a:schemeClr val="dk1"/>
              </a:buClr>
              <a:buSzPts val="4800"/>
              <a:buNone/>
              <a:defRPr sz="4800">
                <a:solidFill>
                  <a:schemeClr val="dk1"/>
                </a:solidFill>
              </a:defRPr>
            </a:lvl2pPr>
            <a:lvl3pPr lvl="2" algn="r">
              <a:lnSpc>
                <a:spcPct val="100000"/>
              </a:lnSpc>
              <a:spcBef>
                <a:spcPts val="0"/>
              </a:spcBef>
              <a:spcAft>
                <a:spcPts val="0"/>
              </a:spcAft>
              <a:buClr>
                <a:schemeClr val="dk1"/>
              </a:buClr>
              <a:buSzPts val="4800"/>
              <a:buNone/>
              <a:defRPr sz="4800">
                <a:solidFill>
                  <a:schemeClr val="dk1"/>
                </a:solidFill>
              </a:defRPr>
            </a:lvl3pPr>
            <a:lvl4pPr lvl="3" algn="r">
              <a:lnSpc>
                <a:spcPct val="100000"/>
              </a:lnSpc>
              <a:spcBef>
                <a:spcPts val="0"/>
              </a:spcBef>
              <a:spcAft>
                <a:spcPts val="0"/>
              </a:spcAft>
              <a:buClr>
                <a:schemeClr val="dk1"/>
              </a:buClr>
              <a:buSzPts val="4800"/>
              <a:buNone/>
              <a:defRPr sz="4800">
                <a:solidFill>
                  <a:schemeClr val="dk1"/>
                </a:solidFill>
              </a:defRPr>
            </a:lvl4pPr>
            <a:lvl5pPr lvl="4" algn="r">
              <a:lnSpc>
                <a:spcPct val="100000"/>
              </a:lnSpc>
              <a:spcBef>
                <a:spcPts val="0"/>
              </a:spcBef>
              <a:spcAft>
                <a:spcPts val="0"/>
              </a:spcAft>
              <a:buClr>
                <a:schemeClr val="dk1"/>
              </a:buClr>
              <a:buSzPts val="4800"/>
              <a:buNone/>
              <a:defRPr sz="4800">
                <a:solidFill>
                  <a:schemeClr val="dk1"/>
                </a:solidFill>
              </a:defRPr>
            </a:lvl5pPr>
            <a:lvl6pPr lvl="5" algn="r">
              <a:lnSpc>
                <a:spcPct val="100000"/>
              </a:lnSpc>
              <a:spcBef>
                <a:spcPts val="0"/>
              </a:spcBef>
              <a:spcAft>
                <a:spcPts val="0"/>
              </a:spcAft>
              <a:buClr>
                <a:schemeClr val="dk1"/>
              </a:buClr>
              <a:buSzPts val="4800"/>
              <a:buNone/>
              <a:defRPr sz="4800">
                <a:solidFill>
                  <a:schemeClr val="dk1"/>
                </a:solidFill>
              </a:defRPr>
            </a:lvl6pPr>
            <a:lvl7pPr lvl="6" algn="r">
              <a:lnSpc>
                <a:spcPct val="100000"/>
              </a:lnSpc>
              <a:spcBef>
                <a:spcPts val="0"/>
              </a:spcBef>
              <a:spcAft>
                <a:spcPts val="0"/>
              </a:spcAft>
              <a:buClr>
                <a:schemeClr val="dk1"/>
              </a:buClr>
              <a:buSzPts val="4800"/>
              <a:buNone/>
              <a:defRPr sz="4800">
                <a:solidFill>
                  <a:schemeClr val="dk1"/>
                </a:solidFill>
              </a:defRPr>
            </a:lvl7pPr>
            <a:lvl8pPr lvl="7" algn="r">
              <a:lnSpc>
                <a:spcPct val="100000"/>
              </a:lnSpc>
              <a:spcBef>
                <a:spcPts val="0"/>
              </a:spcBef>
              <a:spcAft>
                <a:spcPts val="0"/>
              </a:spcAft>
              <a:buClr>
                <a:schemeClr val="dk1"/>
              </a:buClr>
              <a:buSzPts val="4800"/>
              <a:buNone/>
              <a:defRPr sz="4800">
                <a:solidFill>
                  <a:schemeClr val="dk1"/>
                </a:solidFill>
              </a:defRPr>
            </a:lvl8pPr>
            <a:lvl9pPr lvl="8" algn="r">
              <a:lnSpc>
                <a:spcPct val="100000"/>
              </a:lnSpc>
              <a:spcBef>
                <a:spcPts val="0"/>
              </a:spcBef>
              <a:spcAft>
                <a:spcPts val="0"/>
              </a:spcAft>
              <a:buClr>
                <a:schemeClr val="dk1"/>
              </a:buClr>
              <a:buSzPts val="4800"/>
              <a:buNone/>
              <a:defRPr sz="4800">
                <a:solidFill>
                  <a:schemeClr val="dk1"/>
                </a:solidFill>
              </a:defRPr>
            </a:lvl9pPr>
          </a:lstStyle>
          <a:p>
            <a:endParaRPr/>
          </a:p>
        </p:txBody>
      </p:sp>
      <p:sp>
        <p:nvSpPr>
          <p:cNvPr id="58" name="Google Shape;58;p12"/>
          <p:cNvSpPr txBox="1">
            <a:spLocks noGrp="1"/>
          </p:cNvSpPr>
          <p:nvPr>
            <p:ph type="ctrTitle" idx="2"/>
          </p:nvPr>
        </p:nvSpPr>
        <p:spPr>
          <a:xfrm>
            <a:off x="5017988" y="2894013"/>
            <a:ext cx="2257500" cy="494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800"/>
              <a:buNone/>
              <a:defRPr sz="1800">
                <a:solidFill>
                  <a:schemeClr val="dk1"/>
                </a:solidFill>
              </a:defRPr>
            </a:lvl1pPr>
            <a:lvl2pPr lvl="1" algn="r">
              <a:lnSpc>
                <a:spcPct val="100000"/>
              </a:lnSpc>
              <a:spcBef>
                <a:spcPts val="0"/>
              </a:spcBef>
              <a:spcAft>
                <a:spcPts val="0"/>
              </a:spcAft>
              <a:buClr>
                <a:schemeClr val="dk1"/>
              </a:buClr>
              <a:buSzPts val="1800"/>
              <a:buNone/>
              <a:defRPr sz="1800">
                <a:solidFill>
                  <a:schemeClr val="dk1"/>
                </a:solidFill>
              </a:defRPr>
            </a:lvl2pPr>
            <a:lvl3pPr lvl="2" algn="r">
              <a:lnSpc>
                <a:spcPct val="100000"/>
              </a:lnSpc>
              <a:spcBef>
                <a:spcPts val="0"/>
              </a:spcBef>
              <a:spcAft>
                <a:spcPts val="0"/>
              </a:spcAft>
              <a:buClr>
                <a:schemeClr val="dk1"/>
              </a:buClr>
              <a:buSzPts val="1800"/>
              <a:buNone/>
              <a:defRPr sz="1800">
                <a:solidFill>
                  <a:schemeClr val="dk1"/>
                </a:solidFill>
              </a:defRPr>
            </a:lvl3pPr>
            <a:lvl4pPr lvl="3" algn="r">
              <a:lnSpc>
                <a:spcPct val="100000"/>
              </a:lnSpc>
              <a:spcBef>
                <a:spcPts val="0"/>
              </a:spcBef>
              <a:spcAft>
                <a:spcPts val="0"/>
              </a:spcAft>
              <a:buClr>
                <a:schemeClr val="dk1"/>
              </a:buClr>
              <a:buSzPts val="1800"/>
              <a:buNone/>
              <a:defRPr sz="1800">
                <a:solidFill>
                  <a:schemeClr val="dk1"/>
                </a:solidFill>
              </a:defRPr>
            </a:lvl4pPr>
            <a:lvl5pPr lvl="4" algn="r">
              <a:lnSpc>
                <a:spcPct val="100000"/>
              </a:lnSpc>
              <a:spcBef>
                <a:spcPts val="0"/>
              </a:spcBef>
              <a:spcAft>
                <a:spcPts val="0"/>
              </a:spcAft>
              <a:buClr>
                <a:schemeClr val="dk1"/>
              </a:buClr>
              <a:buSzPts val="1800"/>
              <a:buNone/>
              <a:defRPr sz="1800">
                <a:solidFill>
                  <a:schemeClr val="dk1"/>
                </a:solidFill>
              </a:defRPr>
            </a:lvl5pPr>
            <a:lvl6pPr lvl="5" algn="r">
              <a:lnSpc>
                <a:spcPct val="100000"/>
              </a:lnSpc>
              <a:spcBef>
                <a:spcPts val="0"/>
              </a:spcBef>
              <a:spcAft>
                <a:spcPts val="0"/>
              </a:spcAft>
              <a:buClr>
                <a:schemeClr val="dk1"/>
              </a:buClr>
              <a:buSzPts val="1800"/>
              <a:buNone/>
              <a:defRPr sz="1800">
                <a:solidFill>
                  <a:schemeClr val="dk1"/>
                </a:solidFill>
              </a:defRPr>
            </a:lvl6pPr>
            <a:lvl7pPr lvl="6" algn="r">
              <a:lnSpc>
                <a:spcPct val="100000"/>
              </a:lnSpc>
              <a:spcBef>
                <a:spcPts val="0"/>
              </a:spcBef>
              <a:spcAft>
                <a:spcPts val="0"/>
              </a:spcAft>
              <a:buClr>
                <a:schemeClr val="dk1"/>
              </a:buClr>
              <a:buSzPts val="1800"/>
              <a:buNone/>
              <a:defRPr sz="1800">
                <a:solidFill>
                  <a:schemeClr val="dk1"/>
                </a:solidFill>
              </a:defRPr>
            </a:lvl7pPr>
            <a:lvl8pPr lvl="7" algn="r">
              <a:lnSpc>
                <a:spcPct val="100000"/>
              </a:lnSpc>
              <a:spcBef>
                <a:spcPts val="0"/>
              </a:spcBef>
              <a:spcAft>
                <a:spcPts val="0"/>
              </a:spcAft>
              <a:buClr>
                <a:schemeClr val="dk1"/>
              </a:buClr>
              <a:buSzPts val="1800"/>
              <a:buNone/>
              <a:defRPr sz="1800">
                <a:solidFill>
                  <a:schemeClr val="dk1"/>
                </a:solidFill>
              </a:defRPr>
            </a:lvl8pPr>
            <a:lvl9pPr lvl="8" algn="r">
              <a:lnSpc>
                <a:spcPct val="100000"/>
              </a:lnSpc>
              <a:spcBef>
                <a:spcPts val="0"/>
              </a:spcBef>
              <a:spcAft>
                <a:spcPts val="0"/>
              </a:spcAft>
              <a:buClr>
                <a:schemeClr val="dk1"/>
              </a:buClr>
              <a:buSzPts val="1800"/>
              <a:buNone/>
              <a:defRPr sz="1800">
                <a:solidFill>
                  <a:schemeClr val="dk1"/>
                </a:solidFill>
              </a:defRPr>
            </a:lvl9pPr>
          </a:lstStyle>
          <a:p>
            <a:endParaRPr/>
          </a:p>
        </p:txBody>
      </p:sp>
      <p:pic>
        <p:nvPicPr>
          <p:cNvPr id="59" name="Google Shape;59;p12"/>
          <p:cNvPicPr preferRelativeResize="0"/>
          <p:nvPr/>
        </p:nvPicPr>
        <p:blipFill rotWithShape="1">
          <a:blip r:embed="rId3">
            <a:alphaModFix/>
          </a:blip>
          <a:srcRect r="83951"/>
          <a:stretch/>
        </p:blipFill>
        <p:spPr>
          <a:xfrm>
            <a:off x="232950" y="4749850"/>
            <a:ext cx="313149" cy="2375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 Diamonds">
  <p:cSld name="CUSTOM_28">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217050" y="4749850"/>
            <a:ext cx="237525" cy="237525"/>
          </a:xfrm>
          <a:prstGeom prst="rect">
            <a:avLst/>
          </a:prstGeom>
          <a:noFill/>
          <a:ln>
            <a:noFill/>
          </a:ln>
        </p:spPr>
      </p:pic>
      <p:sp>
        <p:nvSpPr>
          <p:cNvPr id="62" name="Google Shape;62;p13"/>
          <p:cNvSpPr/>
          <p:nvPr/>
        </p:nvSpPr>
        <p:spPr>
          <a:xfrm rot="2700000">
            <a:off x="3079008" y="1621686"/>
            <a:ext cx="1393283" cy="1393283"/>
          </a:xfrm>
          <a:prstGeom prst="rect">
            <a:avLst/>
          </a:prstGeom>
          <a:solidFill>
            <a:srgbClr val="30A9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3"/>
          <p:cNvSpPr/>
          <p:nvPr/>
        </p:nvSpPr>
        <p:spPr>
          <a:xfrm rot="2700000">
            <a:off x="4673058" y="2454011"/>
            <a:ext cx="1393283" cy="1393283"/>
          </a:xfrm>
          <a:prstGeom prst="rect">
            <a:avLst/>
          </a:prstGeom>
          <a:solidFill>
            <a:srgbClr val="30A9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3"/>
          <p:cNvSpPr/>
          <p:nvPr/>
        </p:nvSpPr>
        <p:spPr>
          <a:xfrm rot="2700000">
            <a:off x="6267108" y="1621686"/>
            <a:ext cx="1393283" cy="1393283"/>
          </a:xfrm>
          <a:prstGeom prst="rect">
            <a:avLst/>
          </a:prstGeom>
          <a:solidFill>
            <a:srgbClr val="30A9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3"/>
          <p:cNvSpPr/>
          <p:nvPr/>
        </p:nvSpPr>
        <p:spPr>
          <a:xfrm rot="2700000">
            <a:off x="1484971" y="2453811"/>
            <a:ext cx="1393283" cy="1393283"/>
          </a:xfrm>
          <a:prstGeom prst="rect">
            <a:avLst/>
          </a:prstGeom>
          <a:solidFill>
            <a:srgbClr val="30A9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txBox="1">
            <a:spLocks noGrp="1"/>
          </p:cNvSpPr>
          <p:nvPr>
            <p:ph type="ctrTitle"/>
          </p:nvPr>
        </p:nvSpPr>
        <p:spPr>
          <a:xfrm flipH="1">
            <a:off x="1663075" y="2606298"/>
            <a:ext cx="1037100" cy="325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67" name="Google Shape;67;p13"/>
          <p:cNvSpPr txBox="1">
            <a:spLocks noGrp="1"/>
          </p:cNvSpPr>
          <p:nvPr>
            <p:ph type="subTitle" idx="1"/>
          </p:nvPr>
        </p:nvSpPr>
        <p:spPr>
          <a:xfrm flipH="1">
            <a:off x="1432475" y="2815693"/>
            <a:ext cx="1498200" cy="97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900"/>
              <a:buNone/>
              <a:defRPr sz="900">
                <a:solidFill>
                  <a:srgbClr val="FFFFFF"/>
                </a:solidFill>
              </a:defRPr>
            </a:lvl1pPr>
            <a:lvl2pPr lvl="1" algn="ctr">
              <a:lnSpc>
                <a:spcPct val="100000"/>
              </a:lnSpc>
              <a:spcBef>
                <a:spcPts val="0"/>
              </a:spcBef>
              <a:spcAft>
                <a:spcPts val="0"/>
              </a:spcAft>
              <a:buClr>
                <a:srgbClr val="FFFFFF"/>
              </a:buClr>
              <a:buSzPts val="900"/>
              <a:buNone/>
              <a:defRPr sz="900">
                <a:solidFill>
                  <a:srgbClr val="FFFFFF"/>
                </a:solidFill>
              </a:defRPr>
            </a:lvl2pPr>
            <a:lvl3pPr lvl="2" algn="ctr">
              <a:lnSpc>
                <a:spcPct val="100000"/>
              </a:lnSpc>
              <a:spcBef>
                <a:spcPts val="0"/>
              </a:spcBef>
              <a:spcAft>
                <a:spcPts val="0"/>
              </a:spcAft>
              <a:buClr>
                <a:srgbClr val="FFFFFF"/>
              </a:buClr>
              <a:buSzPts val="900"/>
              <a:buNone/>
              <a:defRPr sz="900">
                <a:solidFill>
                  <a:srgbClr val="FFFFFF"/>
                </a:solidFill>
              </a:defRPr>
            </a:lvl3pPr>
            <a:lvl4pPr lvl="3" algn="ctr">
              <a:lnSpc>
                <a:spcPct val="100000"/>
              </a:lnSpc>
              <a:spcBef>
                <a:spcPts val="0"/>
              </a:spcBef>
              <a:spcAft>
                <a:spcPts val="0"/>
              </a:spcAft>
              <a:buClr>
                <a:srgbClr val="FFFFFF"/>
              </a:buClr>
              <a:buSzPts val="900"/>
              <a:buNone/>
              <a:defRPr sz="900">
                <a:solidFill>
                  <a:srgbClr val="FFFFFF"/>
                </a:solidFill>
              </a:defRPr>
            </a:lvl4pPr>
            <a:lvl5pPr lvl="4" algn="ctr">
              <a:lnSpc>
                <a:spcPct val="100000"/>
              </a:lnSpc>
              <a:spcBef>
                <a:spcPts val="0"/>
              </a:spcBef>
              <a:spcAft>
                <a:spcPts val="0"/>
              </a:spcAft>
              <a:buClr>
                <a:srgbClr val="FFFFFF"/>
              </a:buClr>
              <a:buSzPts val="900"/>
              <a:buNone/>
              <a:defRPr sz="900">
                <a:solidFill>
                  <a:srgbClr val="FFFFFF"/>
                </a:solidFill>
              </a:defRPr>
            </a:lvl5pPr>
            <a:lvl6pPr lvl="5" algn="ctr">
              <a:lnSpc>
                <a:spcPct val="100000"/>
              </a:lnSpc>
              <a:spcBef>
                <a:spcPts val="0"/>
              </a:spcBef>
              <a:spcAft>
                <a:spcPts val="0"/>
              </a:spcAft>
              <a:buClr>
                <a:srgbClr val="FFFFFF"/>
              </a:buClr>
              <a:buSzPts val="900"/>
              <a:buNone/>
              <a:defRPr sz="900">
                <a:solidFill>
                  <a:srgbClr val="FFFFFF"/>
                </a:solidFill>
              </a:defRPr>
            </a:lvl6pPr>
            <a:lvl7pPr lvl="6" algn="ctr">
              <a:lnSpc>
                <a:spcPct val="100000"/>
              </a:lnSpc>
              <a:spcBef>
                <a:spcPts val="0"/>
              </a:spcBef>
              <a:spcAft>
                <a:spcPts val="0"/>
              </a:spcAft>
              <a:buClr>
                <a:srgbClr val="FFFFFF"/>
              </a:buClr>
              <a:buSzPts val="900"/>
              <a:buNone/>
              <a:defRPr sz="900">
                <a:solidFill>
                  <a:srgbClr val="FFFFFF"/>
                </a:solidFill>
              </a:defRPr>
            </a:lvl7pPr>
            <a:lvl8pPr lvl="7" algn="ctr">
              <a:lnSpc>
                <a:spcPct val="100000"/>
              </a:lnSpc>
              <a:spcBef>
                <a:spcPts val="0"/>
              </a:spcBef>
              <a:spcAft>
                <a:spcPts val="0"/>
              </a:spcAft>
              <a:buClr>
                <a:srgbClr val="FFFFFF"/>
              </a:buClr>
              <a:buSzPts val="900"/>
              <a:buNone/>
              <a:defRPr sz="900">
                <a:solidFill>
                  <a:srgbClr val="FFFFFF"/>
                </a:solidFill>
              </a:defRPr>
            </a:lvl8pPr>
            <a:lvl9pPr lvl="8" algn="ctr">
              <a:lnSpc>
                <a:spcPct val="100000"/>
              </a:lnSpc>
              <a:spcBef>
                <a:spcPts val="0"/>
              </a:spcBef>
              <a:spcAft>
                <a:spcPts val="0"/>
              </a:spcAft>
              <a:buClr>
                <a:srgbClr val="FFFFFF"/>
              </a:buClr>
              <a:buSzPts val="900"/>
              <a:buNone/>
              <a:defRPr sz="900">
                <a:solidFill>
                  <a:srgbClr val="FFFFFF"/>
                </a:solidFill>
              </a:defRPr>
            </a:lvl9pPr>
          </a:lstStyle>
          <a:p>
            <a:endParaRPr/>
          </a:p>
        </p:txBody>
      </p:sp>
      <p:sp>
        <p:nvSpPr>
          <p:cNvPr id="68" name="Google Shape;68;p13"/>
          <p:cNvSpPr txBox="1">
            <a:spLocks noGrp="1"/>
          </p:cNvSpPr>
          <p:nvPr>
            <p:ph type="ctrTitle" idx="2"/>
          </p:nvPr>
        </p:nvSpPr>
        <p:spPr>
          <a:xfrm flipH="1">
            <a:off x="4851150" y="2606423"/>
            <a:ext cx="1037100" cy="325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69" name="Google Shape;69;p13"/>
          <p:cNvSpPr txBox="1">
            <a:spLocks noGrp="1"/>
          </p:cNvSpPr>
          <p:nvPr>
            <p:ph type="subTitle" idx="3"/>
          </p:nvPr>
        </p:nvSpPr>
        <p:spPr>
          <a:xfrm flipH="1">
            <a:off x="4620550" y="2815693"/>
            <a:ext cx="1498200" cy="97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900"/>
              <a:buNone/>
              <a:defRPr sz="900">
                <a:solidFill>
                  <a:srgbClr val="FFFFFF"/>
                </a:solidFill>
              </a:defRPr>
            </a:lvl1pPr>
            <a:lvl2pPr lvl="1" algn="ctr">
              <a:lnSpc>
                <a:spcPct val="100000"/>
              </a:lnSpc>
              <a:spcBef>
                <a:spcPts val="0"/>
              </a:spcBef>
              <a:spcAft>
                <a:spcPts val="0"/>
              </a:spcAft>
              <a:buClr>
                <a:srgbClr val="FFFFFF"/>
              </a:buClr>
              <a:buSzPts val="900"/>
              <a:buNone/>
              <a:defRPr sz="900">
                <a:solidFill>
                  <a:srgbClr val="FFFFFF"/>
                </a:solidFill>
              </a:defRPr>
            </a:lvl2pPr>
            <a:lvl3pPr lvl="2" algn="ctr">
              <a:lnSpc>
                <a:spcPct val="100000"/>
              </a:lnSpc>
              <a:spcBef>
                <a:spcPts val="0"/>
              </a:spcBef>
              <a:spcAft>
                <a:spcPts val="0"/>
              </a:spcAft>
              <a:buClr>
                <a:srgbClr val="FFFFFF"/>
              </a:buClr>
              <a:buSzPts val="900"/>
              <a:buNone/>
              <a:defRPr sz="900">
                <a:solidFill>
                  <a:srgbClr val="FFFFFF"/>
                </a:solidFill>
              </a:defRPr>
            </a:lvl3pPr>
            <a:lvl4pPr lvl="3" algn="ctr">
              <a:lnSpc>
                <a:spcPct val="100000"/>
              </a:lnSpc>
              <a:spcBef>
                <a:spcPts val="0"/>
              </a:spcBef>
              <a:spcAft>
                <a:spcPts val="0"/>
              </a:spcAft>
              <a:buClr>
                <a:srgbClr val="FFFFFF"/>
              </a:buClr>
              <a:buSzPts val="900"/>
              <a:buNone/>
              <a:defRPr sz="900">
                <a:solidFill>
                  <a:srgbClr val="FFFFFF"/>
                </a:solidFill>
              </a:defRPr>
            </a:lvl4pPr>
            <a:lvl5pPr lvl="4" algn="ctr">
              <a:lnSpc>
                <a:spcPct val="100000"/>
              </a:lnSpc>
              <a:spcBef>
                <a:spcPts val="0"/>
              </a:spcBef>
              <a:spcAft>
                <a:spcPts val="0"/>
              </a:spcAft>
              <a:buClr>
                <a:srgbClr val="FFFFFF"/>
              </a:buClr>
              <a:buSzPts val="900"/>
              <a:buNone/>
              <a:defRPr sz="900">
                <a:solidFill>
                  <a:srgbClr val="FFFFFF"/>
                </a:solidFill>
              </a:defRPr>
            </a:lvl5pPr>
            <a:lvl6pPr lvl="5" algn="ctr">
              <a:lnSpc>
                <a:spcPct val="100000"/>
              </a:lnSpc>
              <a:spcBef>
                <a:spcPts val="0"/>
              </a:spcBef>
              <a:spcAft>
                <a:spcPts val="0"/>
              </a:spcAft>
              <a:buClr>
                <a:srgbClr val="FFFFFF"/>
              </a:buClr>
              <a:buSzPts val="900"/>
              <a:buNone/>
              <a:defRPr sz="900">
                <a:solidFill>
                  <a:srgbClr val="FFFFFF"/>
                </a:solidFill>
              </a:defRPr>
            </a:lvl6pPr>
            <a:lvl7pPr lvl="6" algn="ctr">
              <a:lnSpc>
                <a:spcPct val="100000"/>
              </a:lnSpc>
              <a:spcBef>
                <a:spcPts val="0"/>
              </a:spcBef>
              <a:spcAft>
                <a:spcPts val="0"/>
              </a:spcAft>
              <a:buClr>
                <a:srgbClr val="FFFFFF"/>
              </a:buClr>
              <a:buSzPts val="900"/>
              <a:buNone/>
              <a:defRPr sz="900">
                <a:solidFill>
                  <a:srgbClr val="FFFFFF"/>
                </a:solidFill>
              </a:defRPr>
            </a:lvl7pPr>
            <a:lvl8pPr lvl="7" algn="ctr">
              <a:lnSpc>
                <a:spcPct val="100000"/>
              </a:lnSpc>
              <a:spcBef>
                <a:spcPts val="0"/>
              </a:spcBef>
              <a:spcAft>
                <a:spcPts val="0"/>
              </a:spcAft>
              <a:buClr>
                <a:srgbClr val="FFFFFF"/>
              </a:buClr>
              <a:buSzPts val="900"/>
              <a:buNone/>
              <a:defRPr sz="900">
                <a:solidFill>
                  <a:srgbClr val="FFFFFF"/>
                </a:solidFill>
              </a:defRPr>
            </a:lvl8pPr>
            <a:lvl9pPr lvl="8" algn="ctr">
              <a:lnSpc>
                <a:spcPct val="100000"/>
              </a:lnSpc>
              <a:spcBef>
                <a:spcPts val="0"/>
              </a:spcBef>
              <a:spcAft>
                <a:spcPts val="0"/>
              </a:spcAft>
              <a:buClr>
                <a:srgbClr val="FFFFFF"/>
              </a:buClr>
              <a:buSzPts val="900"/>
              <a:buNone/>
              <a:defRPr sz="900">
                <a:solidFill>
                  <a:srgbClr val="FFFFFF"/>
                </a:solidFill>
              </a:defRPr>
            </a:lvl9pPr>
          </a:lstStyle>
          <a:p>
            <a:endParaRPr/>
          </a:p>
        </p:txBody>
      </p:sp>
      <p:sp>
        <p:nvSpPr>
          <p:cNvPr id="70" name="Google Shape;70;p13"/>
          <p:cNvSpPr txBox="1">
            <a:spLocks noGrp="1"/>
          </p:cNvSpPr>
          <p:nvPr>
            <p:ph type="ctrTitle" idx="4"/>
          </p:nvPr>
        </p:nvSpPr>
        <p:spPr>
          <a:xfrm flipH="1">
            <a:off x="3257125" y="1763240"/>
            <a:ext cx="1037100" cy="325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71" name="Google Shape;71;p13"/>
          <p:cNvSpPr txBox="1">
            <a:spLocks noGrp="1"/>
          </p:cNvSpPr>
          <p:nvPr>
            <p:ph type="subTitle" idx="5"/>
          </p:nvPr>
        </p:nvSpPr>
        <p:spPr>
          <a:xfrm flipH="1">
            <a:off x="3026513" y="1972515"/>
            <a:ext cx="1498200" cy="97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900"/>
              <a:buNone/>
              <a:defRPr sz="900">
                <a:solidFill>
                  <a:srgbClr val="FFFFFF"/>
                </a:solidFill>
              </a:defRPr>
            </a:lvl1pPr>
            <a:lvl2pPr lvl="1" algn="ctr">
              <a:lnSpc>
                <a:spcPct val="100000"/>
              </a:lnSpc>
              <a:spcBef>
                <a:spcPts val="0"/>
              </a:spcBef>
              <a:spcAft>
                <a:spcPts val="0"/>
              </a:spcAft>
              <a:buClr>
                <a:srgbClr val="FFFFFF"/>
              </a:buClr>
              <a:buSzPts val="900"/>
              <a:buNone/>
              <a:defRPr sz="900">
                <a:solidFill>
                  <a:srgbClr val="FFFFFF"/>
                </a:solidFill>
              </a:defRPr>
            </a:lvl2pPr>
            <a:lvl3pPr lvl="2" algn="ctr">
              <a:lnSpc>
                <a:spcPct val="100000"/>
              </a:lnSpc>
              <a:spcBef>
                <a:spcPts val="0"/>
              </a:spcBef>
              <a:spcAft>
                <a:spcPts val="0"/>
              </a:spcAft>
              <a:buClr>
                <a:srgbClr val="FFFFFF"/>
              </a:buClr>
              <a:buSzPts val="900"/>
              <a:buNone/>
              <a:defRPr sz="900">
                <a:solidFill>
                  <a:srgbClr val="FFFFFF"/>
                </a:solidFill>
              </a:defRPr>
            </a:lvl3pPr>
            <a:lvl4pPr lvl="3" algn="ctr">
              <a:lnSpc>
                <a:spcPct val="100000"/>
              </a:lnSpc>
              <a:spcBef>
                <a:spcPts val="0"/>
              </a:spcBef>
              <a:spcAft>
                <a:spcPts val="0"/>
              </a:spcAft>
              <a:buClr>
                <a:srgbClr val="FFFFFF"/>
              </a:buClr>
              <a:buSzPts val="900"/>
              <a:buNone/>
              <a:defRPr sz="900">
                <a:solidFill>
                  <a:srgbClr val="FFFFFF"/>
                </a:solidFill>
              </a:defRPr>
            </a:lvl4pPr>
            <a:lvl5pPr lvl="4" algn="ctr">
              <a:lnSpc>
                <a:spcPct val="100000"/>
              </a:lnSpc>
              <a:spcBef>
                <a:spcPts val="0"/>
              </a:spcBef>
              <a:spcAft>
                <a:spcPts val="0"/>
              </a:spcAft>
              <a:buClr>
                <a:srgbClr val="FFFFFF"/>
              </a:buClr>
              <a:buSzPts val="900"/>
              <a:buNone/>
              <a:defRPr sz="900">
                <a:solidFill>
                  <a:srgbClr val="FFFFFF"/>
                </a:solidFill>
              </a:defRPr>
            </a:lvl5pPr>
            <a:lvl6pPr lvl="5" algn="ctr">
              <a:lnSpc>
                <a:spcPct val="100000"/>
              </a:lnSpc>
              <a:spcBef>
                <a:spcPts val="0"/>
              </a:spcBef>
              <a:spcAft>
                <a:spcPts val="0"/>
              </a:spcAft>
              <a:buClr>
                <a:srgbClr val="FFFFFF"/>
              </a:buClr>
              <a:buSzPts val="900"/>
              <a:buNone/>
              <a:defRPr sz="900">
                <a:solidFill>
                  <a:srgbClr val="FFFFFF"/>
                </a:solidFill>
              </a:defRPr>
            </a:lvl6pPr>
            <a:lvl7pPr lvl="6" algn="ctr">
              <a:lnSpc>
                <a:spcPct val="100000"/>
              </a:lnSpc>
              <a:spcBef>
                <a:spcPts val="0"/>
              </a:spcBef>
              <a:spcAft>
                <a:spcPts val="0"/>
              </a:spcAft>
              <a:buClr>
                <a:srgbClr val="FFFFFF"/>
              </a:buClr>
              <a:buSzPts val="900"/>
              <a:buNone/>
              <a:defRPr sz="900">
                <a:solidFill>
                  <a:srgbClr val="FFFFFF"/>
                </a:solidFill>
              </a:defRPr>
            </a:lvl7pPr>
            <a:lvl8pPr lvl="7" algn="ctr">
              <a:lnSpc>
                <a:spcPct val="100000"/>
              </a:lnSpc>
              <a:spcBef>
                <a:spcPts val="0"/>
              </a:spcBef>
              <a:spcAft>
                <a:spcPts val="0"/>
              </a:spcAft>
              <a:buClr>
                <a:srgbClr val="FFFFFF"/>
              </a:buClr>
              <a:buSzPts val="900"/>
              <a:buNone/>
              <a:defRPr sz="900">
                <a:solidFill>
                  <a:srgbClr val="FFFFFF"/>
                </a:solidFill>
              </a:defRPr>
            </a:lvl8pPr>
            <a:lvl9pPr lvl="8" algn="ctr">
              <a:lnSpc>
                <a:spcPct val="100000"/>
              </a:lnSpc>
              <a:spcBef>
                <a:spcPts val="0"/>
              </a:spcBef>
              <a:spcAft>
                <a:spcPts val="0"/>
              </a:spcAft>
              <a:buClr>
                <a:srgbClr val="FFFFFF"/>
              </a:buClr>
              <a:buSzPts val="900"/>
              <a:buNone/>
              <a:defRPr sz="900">
                <a:solidFill>
                  <a:srgbClr val="FFFFFF"/>
                </a:solidFill>
              </a:defRPr>
            </a:lvl9pPr>
          </a:lstStyle>
          <a:p>
            <a:endParaRPr/>
          </a:p>
        </p:txBody>
      </p:sp>
      <p:sp>
        <p:nvSpPr>
          <p:cNvPr id="72" name="Google Shape;72;p13"/>
          <p:cNvSpPr txBox="1">
            <a:spLocks noGrp="1"/>
          </p:cNvSpPr>
          <p:nvPr>
            <p:ph type="ctrTitle" idx="6"/>
          </p:nvPr>
        </p:nvSpPr>
        <p:spPr>
          <a:xfrm flipH="1">
            <a:off x="6445175" y="1763240"/>
            <a:ext cx="1037100" cy="325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73" name="Google Shape;73;p13"/>
          <p:cNvSpPr txBox="1">
            <a:spLocks noGrp="1"/>
          </p:cNvSpPr>
          <p:nvPr>
            <p:ph type="subTitle" idx="7"/>
          </p:nvPr>
        </p:nvSpPr>
        <p:spPr>
          <a:xfrm flipH="1">
            <a:off x="6214563" y="1972515"/>
            <a:ext cx="1498200" cy="97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900"/>
              <a:buNone/>
              <a:defRPr sz="900">
                <a:solidFill>
                  <a:srgbClr val="FFFFFF"/>
                </a:solidFill>
              </a:defRPr>
            </a:lvl1pPr>
            <a:lvl2pPr lvl="1" algn="ctr">
              <a:lnSpc>
                <a:spcPct val="100000"/>
              </a:lnSpc>
              <a:spcBef>
                <a:spcPts val="0"/>
              </a:spcBef>
              <a:spcAft>
                <a:spcPts val="0"/>
              </a:spcAft>
              <a:buClr>
                <a:srgbClr val="FFFFFF"/>
              </a:buClr>
              <a:buSzPts val="900"/>
              <a:buNone/>
              <a:defRPr sz="900">
                <a:solidFill>
                  <a:srgbClr val="FFFFFF"/>
                </a:solidFill>
              </a:defRPr>
            </a:lvl2pPr>
            <a:lvl3pPr lvl="2" algn="ctr">
              <a:lnSpc>
                <a:spcPct val="100000"/>
              </a:lnSpc>
              <a:spcBef>
                <a:spcPts val="0"/>
              </a:spcBef>
              <a:spcAft>
                <a:spcPts val="0"/>
              </a:spcAft>
              <a:buClr>
                <a:srgbClr val="FFFFFF"/>
              </a:buClr>
              <a:buSzPts val="900"/>
              <a:buNone/>
              <a:defRPr sz="900">
                <a:solidFill>
                  <a:srgbClr val="FFFFFF"/>
                </a:solidFill>
              </a:defRPr>
            </a:lvl3pPr>
            <a:lvl4pPr lvl="3" algn="ctr">
              <a:lnSpc>
                <a:spcPct val="100000"/>
              </a:lnSpc>
              <a:spcBef>
                <a:spcPts val="0"/>
              </a:spcBef>
              <a:spcAft>
                <a:spcPts val="0"/>
              </a:spcAft>
              <a:buClr>
                <a:srgbClr val="FFFFFF"/>
              </a:buClr>
              <a:buSzPts val="900"/>
              <a:buNone/>
              <a:defRPr sz="900">
                <a:solidFill>
                  <a:srgbClr val="FFFFFF"/>
                </a:solidFill>
              </a:defRPr>
            </a:lvl4pPr>
            <a:lvl5pPr lvl="4" algn="ctr">
              <a:lnSpc>
                <a:spcPct val="100000"/>
              </a:lnSpc>
              <a:spcBef>
                <a:spcPts val="0"/>
              </a:spcBef>
              <a:spcAft>
                <a:spcPts val="0"/>
              </a:spcAft>
              <a:buClr>
                <a:srgbClr val="FFFFFF"/>
              </a:buClr>
              <a:buSzPts val="900"/>
              <a:buNone/>
              <a:defRPr sz="900">
                <a:solidFill>
                  <a:srgbClr val="FFFFFF"/>
                </a:solidFill>
              </a:defRPr>
            </a:lvl5pPr>
            <a:lvl6pPr lvl="5" algn="ctr">
              <a:lnSpc>
                <a:spcPct val="100000"/>
              </a:lnSpc>
              <a:spcBef>
                <a:spcPts val="0"/>
              </a:spcBef>
              <a:spcAft>
                <a:spcPts val="0"/>
              </a:spcAft>
              <a:buClr>
                <a:srgbClr val="FFFFFF"/>
              </a:buClr>
              <a:buSzPts val="900"/>
              <a:buNone/>
              <a:defRPr sz="900">
                <a:solidFill>
                  <a:srgbClr val="FFFFFF"/>
                </a:solidFill>
              </a:defRPr>
            </a:lvl6pPr>
            <a:lvl7pPr lvl="6" algn="ctr">
              <a:lnSpc>
                <a:spcPct val="100000"/>
              </a:lnSpc>
              <a:spcBef>
                <a:spcPts val="0"/>
              </a:spcBef>
              <a:spcAft>
                <a:spcPts val="0"/>
              </a:spcAft>
              <a:buClr>
                <a:srgbClr val="FFFFFF"/>
              </a:buClr>
              <a:buSzPts val="900"/>
              <a:buNone/>
              <a:defRPr sz="900">
                <a:solidFill>
                  <a:srgbClr val="FFFFFF"/>
                </a:solidFill>
              </a:defRPr>
            </a:lvl7pPr>
            <a:lvl8pPr lvl="7" algn="ctr">
              <a:lnSpc>
                <a:spcPct val="100000"/>
              </a:lnSpc>
              <a:spcBef>
                <a:spcPts val="0"/>
              </a:spcBef>
              <a:spcAft>
                <a:spcPts val="0"/>
              </a:spcAft>
              <a:buClr>
                <a:srgbClr val="FFFFFF"/>
              </a:buClr>
              <a:buSzPts val="900"/>
              <a:buNone/>
              <a:defRPr sz="900">
                <a:solidFill>
                  <a:srgbClr val="FFFFFF"/>
                </a:solidFill>
              </a:defRPr>
            </a:lvl8pPr>
            <a:lvl9pPr lvl="8" algn="ctr">
              <a:lnSpc>
                <a:spcPct val="100000"/>
              </a:lnSpc>
              <a:spcBef>
                <a:spcPts val="0"/>
              </a:spcBef>
              <a:spcAft>
                <a:spcPts val="0"/>
              </a:spcAft>
              <a:buClr>
                <a:srgbClr val="FFFFFF"/>
              </a:buClr>
              <a:buSzPts val="900"/>
              <a:buNone/>
              <a:defRPr sz="900">
                <a:solidFill>
                  <a:srgbClr val="FFFFFF"/>
                </a:solidFill>
              </a:defRPr>
            </a:lvl9pPr>
          </a:lstStyle>
          <a:p>
            <a:endParaRPr/>
          </a:p>
        </p:txBody>
      </p:sp>
      <p:sp>
        <p:nvSpPr>
          <p:cNvPr id="74" name="Google Shape;74;p13"/>
          <p:cNvSpPr txBox="1">
            <a:spLocks noGrp="1"/>
          </p:cNvSpPr>
          <p:nvPr>
            <p:ph type="title" idx="8"/>
          </p:nvPr>
        </p:nvSpPr>
        <p:spPr>
          <a:xfrm>
            <a:off x="540300" y="445025"/>
            <a:ext cx="30237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4E97"/>
              </a:buClr>
              <a:buSzPts val="1500"/>
              <a:buFont typeface="Arial"/>
              <a:buNone/>
              <a:defRPr sz="1500" b="1" i="0" u="none" strike="noStrike" cap="none">
                <a:solidFill>
                  <a:srgbClr val="074E97"/>
                </a:solidFill>
                <a:latin typeface="Arial"/>
                <a:ea typeface="Arial"/>
                <a:cs typeface="Arial"/>
                <a:sym typeface="Arial"/>
              </a:defRPr>
            </a:lvl1pPr>
            <a:lvl2pPr marR="0" lvl="1" algn="l" rtl="0">
              <a:lnSpc>
                <a:spcPct val="100000"/>
              </a:lnSpc>
              <a:spcBef>
                <a:spcPts val="0"/>
              </a:spcBef>
              <a:spcAft>
                <a:spcPts val="0"/>
              </a:spcAft>
              <a:buClr>
                <a:srgbClr val="074E97"/>
              </a:buClr>
              <a:buSzPts val="2800"/>
              <a:buFont typeface="Nunito Sans"/>
              <a:buNone/>
              <a:defRPr sz="2800" b="1" i="0" u="none" strike="noStrike" cap="none">
                <a:solidFill>
                  <a:srgbClr val="074E97"/>
                </a:solidFill>
                <a:latin typeface="Nunito Sans"/>
                <a:ea typeface="Nunito Sans"/>
                <a:cs typeface="Nunito Sans"/>
                <a:sym typeface="Nunito Sans"/>
              </a:defRPr>
            </a:lvl2pPr>
            <a:lvl3pPr marR="0" lvl="2" algn="l" rtl="0">
              <a:lnSpc>
                <a:spcPct val="100000"/>
              </a:lnSpc>
              <a:spcBef>
                <a:spcPts val="0"/>
              </a:spcBef>
              <a:spcAft>
                <a:spcPts val="0"/>
              </a:spcAft>
              <a:buClr>
                <a:srgbClr val="074E97"/>
              </a:buClr>
              <a:buSzPts val="2800"/>
              <a:buFont typeface="Nunito Sans"/>
              <a:buNone/>
              <a:defRPr sz="2800" b="1" i="0" u="none" strike="noStrike" cap="none">
                <a:solidFill>
                  <a:srgbClr val="074E97"/>
                </a:solidFill>
                <a:latin typeface="Nunito Sans"/>
                <a:ea typeface="Nunito Sans"/>
                <a:cs typeface="Nunito Sans"/>
                <a:sym typeface="Nunito Sans"/>
              </a:defRPr>
            </a:lvl3pPr>
            <a:lvl4pPr marR="0" lvl="3" algn="l" rtl="0">
              <a:lnSpc>
                <a:spcPct val="100000"/>
              </a:lnSpc>
              <a:spcBef>
                <a:spcPts val="0"/>
              </a:spcBef>
              <a:spcAft>
                <a:spcPts val="0"/>
              </a:spcAft>
              <a:buClr>
                <a:srgbClr val="074E97"/>
              </a:buClr>
              <a:buSzPts val="2800"/>
              <a:buFont typeface="Nunito Sans"/>
              <a:buNone/>
              <a:defRPr sz="2800" b="1" i="0" u="none" strike="noStrike" cap="none">
                <a:solidFill>
                  <a:srgbClr val="074E97"/>
                </a:solidFill>
                <a:latin typeface="Nunito Sans"/>
                <a:ea typeface="Nunito Sans"/>
                <a:cs typeface="Nunito Sans"/>
                <a:sym typeface="Nunito Sans"/>
              </a:defRPr>
            </a:lvl4pPr>
            <a:lvl5pPr marR="0" lvl="4" algn="l" rtl="0">
              <a:lnSpc>
                <a:spcPct val="100000"/>
              </a:lnSpc>
              <a:spcBef>
                <a:spcPts val="0"/>
              </a:spcBef>
              <a:spcAft>
                <a:spcPts val="0"/>
              </a:spcAft>
              <a:buClr>
                <a:srgbClr val="074E97"/>
              </a:buClr>
              <a:buSzPts val="2800"/>
              <a:buFont typeface="Nunito Sans"/>
              <a:buNone/>
              <a:defRPr sz="2800" b="1" i="0" u="none" strike="noStrike" cap="none">
                <a:solidFill>
                  <a:srgbClr val="074E97"/>
                </a:solidFill>
                <a:latin typeface="Nunito Sans"/>
                <a:ea typeface="Nunito Sans"/>
                <a:cs typeface="Nunito Sans"/>
                <a:sym typeface="Nunito Sans"/>
              </a:defRPr>
            </a:lvl5pPr>
            <a:lvl6pPr marR="0" lvl="5" algn="l" rtl="0">
              <a:lnSpc>
                <a:spcPct val="100000"/>
              </a:lnSpc>
              <a:spcBef>
                <a:spcPts val="0"/>
              </a:spcBef>
              <a:spcAft>
                <a:spcPts val="0"/>
              </a:spcAft>
              <a:buClr>
                <a:srgbClr val="074E97"/>
              </a:buClr>
              <a:buSzPts val="2800"/>
              <a:buFont typeface="Nunito Sans"/>
              <a:buNone/>
              <a:defRPr sz="2800" b="1" i="0" u="none" strike="noStrike" cap="none">
                <a:solidFill>
                  <a:srgbClr val="074E97"/>
                </a:solidFill>
                <a:latin typeface="Nunito Sans"/>
                <a:ea typeface="Nunito Sans"/>
                <a:cs typeface="Nunito Sans"/>
                <a:sym typeface="Nunito Sans"/>
              </a:defRPr>
            </a:lvl6pPr>
            <a:lvl7pPr marR="0" lvl="6" algn="l" rtl="0">
              <a:lnSpc>
                <a:spcPct val="100000"/>
              </a:lnSpc>
              <a:spcBef>
                <a:spcPts val="0"/>
              </a:spcBef>
              <a:spcAft>
                <a:spcPts val="0"/>
              </a:spcAft>
              <a:buClr>
                <a:srgbClr val="074E97"/>
              </a:buClr>
              <a:buSzPts val="2800"/>
              <a:buFont typeface="Nunito Sans"/>
              <a:buNone/>
              <a:defRPr sz="2800" b="1" i="0" u="none" strike="noStrike" cap="none">
                <a:solidFill>
                  <a:srgbClr val="074E97"/>
                </a:solidFill>
                <a:latin typeface="Nunito Sans"/>
                <a:ea typeface="Nunito Sans"/>
                <a:cs typeface="Nunito Sans"/>
                <a:sym typeface="Nunito Sans"/>
              </a:defRPr>
            </a:lvl7pPr>
            <a:lvl8pPr marR="0" lvl="7" algn="l" rtl="0">
              <a:lnSpc>
                <a:spcPct val="100000"/>
              </a:lnSpc>
              <a:spcBef>
                <a:spcPts val="0"/>
              </a:spcBef>
              <a:spcAft>
                <a:spcPts val="0"/>
              </a:spcAft>
              <a:buClr>
                <a:srgbClr val="074E97"/>
              </a:buClr>
              <a:buSzPts val="2800"/>
              <a:buFont typeface="Nunito Sans"/>
              <a:buNone/>
              <a:defRPr sz="2800" b="1" i="0" u="none" strike="noStrike" cap="none">
                <a:solidFill>
                  <a:srgbClr val="074E97"/>
                </a:solidFill>
                <a:latin typeface="Nunito Sans"/>
                <a:ea typeface="Nunito Sans"/>
                <a:cs typeface="Nunito Sans"/>
                <a:sym typeface="Nunito Sans"/>
              </a:defRPr>
            </a:lvl8pPr>
            <a:lvl9pPr marR="0" lvl="8" algn="l" rtl="0">
              <a:lnSpc>
                <a:spcPct val="100000"/>
              </a:lnSpc>
              <a:spcBef>
                <a:spcPts val="0"/>
              </a:spcBef>
              <a:spcAft>
                <a:spcPts val="0"/>
              </a:spcAft>
              <a:buClr>
                <a:srgbClr val="074E97"/>
              </a:buClr>
              <a:buSzPts val="2800"/>
              <a:buFont typeface="Nunito Sans"/>
              <a:buNone/>
              <a:defRPr sz="2800" b="1" i="0" u="none" strike="noStrike" cap="none">
                <a:solidFill>
                  <a:srgbClr val="074E97"/>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95275" algn="l" rtl="0">
              <a:lnSpc>
                <a:spcPct val="115000"/>
              </a:lnSpc>
              <a:spcBef>
                <a:spcPts val="0"/>
              </a:spcBef>
              <a:spcAft>
                <a:spcPts val="0"/>
              </a:spcAft>
              <a:buClr>
                <a:srgbClr val="074E97"/>
              </a:buClr>
              <a:buSzPts val="1050"/>
              <a:buFont typeface="Arial"/>
              <a:buChar char="●"/>
              <a:defRPr sz="1050" b="0" i="0" u="none" strike="noStrike" cap="none">
                <a:solidFill>
                  <a:srgbClr val="074E97"/>
                </a:solidFill>
                <a:latin typeface="Arial"/>
                <a:ea typeface="Arial"/>
                <a:cs typeface="Arial"/>
                <a:sym typeface="Arial"/>
              </a:defRPr>
            </a:lvl1pPr>
            <a:lvl2pPr marL="914400" marR="0" lvl="1" indent="-295275" algn="l" rtl="0">
              <a:lnSpc>
                <a:spcPct val="115000"/>
              </a:lnSpc>
              <a:spcBef>
                <a:spcPts val="1600"/>
              </a:spcBef>
              <a:spcAft>
                <a:spcPts val="0"/>
              </a:spcAft>
              <a:buClr>
                <a:srgbClr val="074E97"/>
              </a:buClr>
              <a:buSzPts val="1050"/>
              <a:buFont typeface="Arial"/>
              <a:buChar char="○"/>
              <a:defRPr sz="1050" b="0" i="0" u="none" strike="noStrike" cap="none">
                <a:solidFill>
                  <a:srgbClr val="074E97"/>
                </a:solidFill>
                <a:latin typeface="Arial"/>
                <a:ea typeface="Arial"/>
                <a:cs typeface="Arial"/>
                <a:sym typeface="Arial"/>
              </a:defRPr>
            </a:lvl2pPr>
            <a:lvl3pPr marL="1371600" marR="0" lvl="2" indent="-295275" algn="l" rtl="0">
              <a:lnSpc>
                <a:spcPct val="115000"/>
              </a:lnSpc>
              <a:spcBef>
                <a:spcPts val="1600"/>
              </a:spcBef>
              <a:spcAft>
                <a:spcPts val="0"/>
              </a:spcAft>
              <a:buClr>
                <a:srgbClr val="074E97"/>
              </a:buClr>
              <a:buSzPts val="1050"/>
              <a:buFont typeface="Arial"/>
              <a:buChar char="■"/>
              <a:defRPr sz="1050" b="0" i="0" u="none" strike="noStrike" cap="none">
                <a:solidFill>
                  <a:srgbClr val="074E97"/>
                </a:solidFill>
                <a:latin typeface="Arial"/>
                <a:ea typeface="Arial"/>
                <a:cs typeface="Arial"/>
                <a:sym typeface="Arial"/>
              </a:defRPr>
            </a:lvl3pPr>
            <a:lvl4pPr marL="1828800" marR="0" lvl="3" indent="-295275" algn="l" rtl="0">
              <a:lnSpc>
                <a:spcPct val="115000"/>
              </a:lnSpc>
              <a:spcBef>
                <a:spcPts val="1600"/>
              </a:spcBef>
              <a:spcAft>
                <a:spcPts val="0"/>
              </a:spcAft>
              <a:buClr>
                <a:srgbClr val="074E97"/>
              </a:buClr>
              <a:buSzPts val="1050"/>
              <a:buFont typeface="Arial"/>
              <a:buChar char="●"/>
              <a:defRPr sz="1050" b="0" i="0" u="none" strike="noStrike" cap="none">
                <a:solidFill>
                  <a:srgbClr val="074E97"/>
                </a:solidFill>
                <a:latin typeface="Arial"/>
                <a:ea typeface="Arial"/>
                <a:cs typeface="Arial"/>
                <a:sym typeface="Arial"/>
              </a:defRPr>
            </a:lvl4pPr>
            <a:lvl5pPr marL="2286000" marR="0" lvl="4" indent="-295275" algn="l" rtl="0">
              <a:lnSpc>
                <a:spcPct val="115000"/>
              </a:lnSpc>
              <a:spcBef>
                <a:spcPts val="1600"/>
              </a:spcBef>
              <a:spcAft>
                <a:spcPts val="0"/>
              </a:spcAft>
              <a:buClr>
                <a:srgbClr val="074E97"/>
              </a:buClr>
              <a:buSzPts val="1050"/>
              <a:buFont typeface="Arial"/>
              <a:buChar char="○"/>
              <a:defRPr sz="1050" b="0" i="0" u="none" strike="noStrike" cap="none">
                <a:solidFill>
                  <a:srgbClr val="074E97"/>
                </a:solidFill>
                <a:latin typeface="Arial"/>
                <a:ea typeface="Arial"/>
                <a:cs typeface="Arial"/>
                <a:sym typeface="Arial"/>
              </a:defRPr>
            </a:lvl5pPr>
            <a:lvl6pPr marL="2743200" marR="0" lvl="5" indent="-295275" algn="l" rtl="0">
              <a:lnSpc>
                <a:spcPct val="115000"/>
              </a:lnSpc>
              <a:spcBef>
                <a:spcPts val="1600"/>
              </a:spcBef>
              <a:spcAft>
                <a:spcPts val="0"/>
              </a:spcAft>
              <a:buClr>
                <a:srgbClr val="074E97"/>
              </a:buClr>
              <a:buSzPts val="1050"/>
              <a:buFont typeface="Arial"/>
              <a:buChar char="■"/>
              <a:defRPr sz="1050" b="0" i="0" u="none" strike="noStrike" cap="none">
                <a:solidFill>
                  <a:srgbClr val="074E97"/>
                </a:solidFill>
                <a:latin typeface="Arial"/>
                <a:ea typeface="Arial"/>
                <a:cs typeface="Arial"/>
                <a:sym typeface="Arial"/>
              </a:defRPr>
            </a:lvl6pPr>
            <a:lvl7pPr marL="3200400" marR="0" lvl="6" indent="-295275" algn="l" rtl="0">
              <a:lnSpc>
                <a:spcPct val="115000"/>
              </a:lnSpc>
              <a:spcBef>
                <a:spcPts val="1600"/>
              </a:spcBef>
              <a:spcAft>
                <a:spcPts val="0"/>
              </a:spcAft>
              <a:buClr>
                <a:srgbClr val="074E97"/>
              </a:buClr>
              <a:buSzPts val="1050"/>
              <a:buFont typeface="Arial"/>
              <a:buChar char="●"/>
              <a:defRPr sz="1050" b="0" i="0" u="none" strike="noStrike" cap="none">
                <a:solidFill>
                  <a:srgbClr val="074E97"/>
                </a:solidFill>
                <a:latin typeface="Arial"/>
                <a:ea typeface="Arial"/>
                <a:cs typeface="Arial"/>
                <a:sym typeface="Arial"/>
              </a:defRPr>
            </a:lvl7pPr>
            <a:lvl8pPr marL="3657600" marR="0" lvl="7" indent="-295275" algn="l" rtl="0">
              <a:lnSpc>
                <a:spcPct val="115000"/>
              </a:lnSpc>
              <a:spcBef>
                <a:spcPts val="1600"/>
              </a:spcBef>
              <a:spcAft>
                <a:spcPts val="0"/>
              </a:spcAft>
              <a:buClr>
                <a:srgbClr val="074E97"/>
              </a:buClr>
              <a:buSzPts val="1050"/>
              <a:buFont typeface="Arial"/>
              <a:buChar char="○"/>
              <a:defRPr sz="1050" b="0" i="0" u="none" strike="noStrike" cap="none">
                <a:solidFill>
                  <a:srgbClr val="074E97"/>
                </a:solidFill>
                <a:latin typeface="Arial"/>
                <a:ea typeface="Arial"/>
                <a:cs typeface="Arial"/>
                <a:sym typeface="Arial"/>
              </a:defRPr>
            </a:lvl8pPr>
            <a:lvl9pPr marL="4114800" marR="0" lvl="8" indent="-295275" algn="l" rtl="0">
              <a:lnSpc>
                <a:spcPct val="115000"/>
              </a:lnSpc>
              <a:spcBef>
                <a:spcPts val="1600"/>
              </a:spcBef>
              <a:spcAft>
                <a:spcPts val="1600"/>
              </a:spcAft>
              <a:buClr>
                <a:srgbClr val="074E97"/>
              </a:buClr>
              <a:buSzPts val="1050"/>
              <a:buFont typeface="Arial"/>
              <a:buChar char="■"/>
              <a:defRPr sz="1050" b="0" i="0" u="none" strike="noStrike" cap="none">
                <a:solidFill>
                  <a:srgbClr val="074E97"/>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710"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62.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54.png"/><Relationship Id="rId5" Type="http://schemas.openxmlformats.org/officeDocument/2006/relationships/image" Target="../media/image66.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1.gif"/><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g"/><Relationship Id="rId25"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23.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4"/>
          <p:cNvSpPr txBox="1">
            <a:spLocks noGrp="1"/>
          </p:cNvSpPr>
          <p:nvPr>
            <p:ph type="ctrTitle"/>
          </p:nvPr>
        </p:nvSpPr>
        <p:spPr>
          <a:xfrm>
            <a:off x="1224300" y="2056788"/>
            <a:ext cx="6491100" cy="114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US" dirty="0"/>
              <a:t>An AI-Enabled Framework for Transferable Pandemic Modelling</a:t>
            </a:r>
            <a:endParaRPr dirty="0"/>
          </a:p>
        </p:txBody>
      </p:sp>
      <p:sp>
        <p:nvSpPr>
          <p:cNvPr id="421" name="Google Shape;421;p64"/>
          <p:cNvSpPr txBox="1">
            <a:spLocks noGrp="1"/>
          </p:cNvSpPr>
          <p:nvPr>
            <p:ph type="subTitle" idx="1"/>
          </p:nvPr>
        </p:nvSpPr>
        <p:spPr>
          <a:xfrm>
            <a:off x="1250113" y="3311035"/>
            <a:ext cx="4352100" cy="71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050"/>
              <a:buNone/>
            </a:pPr>
            <a:r>
              <a:rPr lang="es" dirty="0"/>
              <a:t>July 25th, 2024</a:t>
            </a:r>
            <a:endParaRPr dirty="0"/>
          </a:p>
        </p:txBody>
      </p:sp>
      <p:sp>
        <p:nvSpPr>
          <p:cNvPr id="422" name="Google Shape;422;p64"/>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423" name="Google Shape;423;p64"/>
          <p:cNvSpPr txBox="1"/>
          <p:nvPr/>
        </p:nvSpPr>
        <p:spPr>
          <a:xfrm>
            <a:off x="2581275" y="1557025"/>
            <a:ext cx="2039400" cy="323100"/>
          </a:xfrm>
          <a:prstGeom prst="rect">
            <a:avLst/>
          </a:prstGeom>
          <a:solidFill>
            <a:srgbClr val="0C112B"/>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900" b="1" dirty="0">
                <a:solidFill>
                  <a:schemeClr val="lt2"/>
                </a:solidFill>
                <a:latin typeface="Arial Narrow"/>
                <a:ea typeface="Arial Narrow"/>
                <a:cs typeface="Arial Narrow"/>
                <a:sym typeface="Arial Narrow"/>
              </a:rPr>
              <a:t>PHONZ 2024</a:t>
            </a:r>
            <a:endParaRPr sz="900" b="1" dirty="0">
              <a:solidFill>
                <a:schemeClr val="lt2"/>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4"/>
          <p:cNvSpPr txBox="1"/>
          <p:nvPr/>
        </p:nvSpPr>
        <p:spPr>
          <a:xfrm>
            <a:off x="147500" y="3435950"/>
            <a:ext cx="8577300" cy="1562100"/>
          </a:xfrm>
          <a:prstGeom prst="rect">
            <a:avLst/>
          </a:prstGeom>
          <a:noFill/>
          <a:ln>
            <a:noFill/>
          </a:ln>
        </p:spPr>
        <p:txBody>
          <a:bodyPr spcFirstLastPara="1" wrap="square" lIns="91425" tIns="91425" rIns="91425" bIns="91425" anchor="t" anchorCtr="0">
            <a:noAutofit/>
          </a:bodyPr>
          <a:lstStyle/>
          <a:p>
            <a:pPr marL="360000" lvl="0" indent="-269875" algn="l" rtl="0">
              <a:lnSpc>
                <a:spcPct val="90000"/>
              </a:lnSpc>
              <a:spcBef>
                <a:spcPts val="0"/>
              </a:spcBef>
              <a:spcAft>
                <a:spcPts val="0"/>
              </a:spcAft>
              <a:buClr>
                <a:schemeClr val="dk1"/>
              </a:buClr>
              <a:buSzPts val="1400"/>
              <a:buFont typeface="Roboto"/>
              <a:buAutoNum type="arabicPeriod" startAt="3"/>
            </a:pPr>
            <a:r>
              <a:rPr lang="es" b="1">
                <a:solidFill>
                  <a:schemeClr val="dk1"/>
                </a:solidFill>
                <a:latin typeface="Roboto"/>
                <a:ea typeface="Roboto"/>
                <a:cs typeface="Roboto"/>
                <a:sym typeface="Roboto"/>
              </a:rPr>
              <a:t>Rapid, Responsible data-based policy development and implementation.</a:t>
            </a:r>
            <a:endParaRPr b="1">
              <a:solidFill>
                <a:schemeClr val="dk1"/>
              </a:solidFill>
              <a:latin typeface="Roboto"/>
              <a:ea typeface="Roboto"/>
              <a:cs typeface="Roboto"/>
              <a:sym typeface="Roboto"/>
            </a:endParaRPr>
          </a:p>
          <a:p>
            <a:pPr marL="360000" lvl="0" indent="0" algn="l" rtl="0">
              <a:lnSpc>
                <a:spcPct val="90000"/>
              </a:lnSpc>
              <a:spcBef>
                <a:spcPts val="0"/>
              </a:spcBef>
              <a:spcAft>
                <a:spcPts val="0"/>
              </a:spcAft>
              <a:buNone/>
            </a:pPr>
            <a:r>
              <a:rPr lang="es" sz="1400">
                <a:solidFill>
                  <a:schemeClr val="dk2"/>
                </a:solidFill>
                <a:latin typeface="Roboto"/>
                <a:ea typeface="Roboto"/>
                <a:cs typeface="Roboto"/>
                <a:sym typeface="Roboto"/>
              </a:rPr>
              <a:t>Strengthen the evidence base and permit scenario evaluation under conditions of uncertainty.</a:t>
            </a:r>
            <a:endParaRPr>
              <a:solidFill>
                <a:schemeClr val="dk2"/>
              </a:solidFill>
              <a:latin typeface="Roboto"/>
              <a:ea typeface="Roboto"/>
              <a:cs typeface="Roboto"/>
              <a:sym typeface="Roboto"/>
            </a:endParaRPr>
          </a:p>
          <a:p>
            <a:pPr marL="360000" lvl="0" indent="-180975" algn="l" rtl="0">
              <a:lnSpc>
                <a:spcPct val="90000"/>
              </a:lnSpc>
              <a:spcBef>
                <a:spcPts val="0"/>
              </a:spcBef>
              <a:spcAft>
                <a:spcPts val="0"/>
              </a:spcAft>
              <a:buNone/>
            </a:pPr>
            <a:endParaRPr>
              <a:solidFill>
                <a:schemeClr val="dk2"/>
              </a:solidFill>
              <a:latin typeface="Roboto"/>
              <a:ea typeface="Roboto"/>
              <a:cs typeface="Roboto"/>
              <a:sym typeface="Roboto"/>
            </a:endParaRPr>
          </a:p>
          <a:p>
            <a:pPr marL="360000" lvl="0" indent="-269875" algn="l" rtl="0">
              <a:lnSpc>
                <a:spcPct val="90000"/>
              </a:lnSpc>
              <a:spcBef>
                <a:spcPts val="0"/>
              </a:spcBef>
              <a:spcAft>
                <a:spcPts val="0"/>
              </a:spcAft>
              <a:buClr>
                <a:schemeClr val="dk1"/>
              </a:buClr>
              <a:buSzPts val="1400"/>
              <a:buFont typeface="Century Gothic"/>
              <a:buAutoNum type="arabicPeriod" startAt="3"/>
            </a:pPr>
            <a:r>
              <a:rPr lang="es" sz="1400" b="1">
                <a:solidFill>
                  <a:schemeClr val="dk1"/>
                </a:solidFill>
                <a:latin typeface="Century Gothic"/>
                <a:ea typeface="Century Gothic"/>
                <a:cs typeface="Century Gothic"/>
                <a:sym typeface="Century Gothic"/>
              </a:rPr>
              <a:t>The study team speculates that </a:t>
            </a:r>
            <a:r>
              <a:rPr lang="es">
                <a:solidFill>
                  <a:schemeClr val="dk2"/>
                </a:solidFill>
                <a:latin typeface="Roboto"/>
                <a:ea typeface="Roboto"/>
                <a:cs typeface="Roboto"/>
                <a:sym typeface="Roboto"/>
              </a:rPr>
              <a:t>underexplored aspects of model generalizability, lack of computational expertise, and limited funding for modeling collaboratives has led to the underuse of ensemble models in policy laboratories and scenario analysis, despite the higher accuracy and bias reduction demonstrated here.</a:t>
            </a:r>
            <a:endParaRPr sz="1400" b="1">
              <a:solidFill>
                <a:schemeClr val="dk1"/>
              </a:solidFill>
              <a:latin typeface="Century Gothic"/>
              <a:ea typeface="Century Gothic"/>
              <a:cs typeface="Century Gothic"/>
              <a:sym typeface="Century Gothic"/>
            </a:endParaRPr>
          </a:p>
        </p:txBody>
      </p:sp>
      <p:pic>
        <p:nvPicPr>
          <p:cNvPr id="576" name="Google Shape;576;p74"/>
          <p:cNvPicPr preferRelativeResize="0"/>
          <p:nvPr/>
        </p:nvPicPr>
        <p:blipFill rotWithShape="1">
          <a:blip r:embed="rId3">
            <a:alphaModFix/>
          </a:blip>
          <a:srcRect/>
          <a:stretch/>
        </p:blipFill>
        <p:spPr>
          <a:xfrm>
            <a:off x="157351" y="112425"/>
            <a:ext cx="1910651" cy="231350"/>
          </a:xfrm>
          <a:prstGeom prst="rect">
            <a:avLst/>
          </a:prstGeom>
          <a:noFill/>
          <a:ln>
            <a:noFill/>
          </a:ln>
        </p:spPr>
      </p:pic>
      <p:sp>
        <p:nvSpPr>
          <p:cNvPr id="577" name="Google Shape;577;p74"/>
          <p:cNvSpPr txBox="1"/>
          <p:nvPr/>
        </p:nvSpPr>
        <p:spPr>
          <a:xfrm>
            <a:off x="147500" y="598150"/>
            <a:ext cx="3894300" cy="29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900" b="1">
                <a:solidFill>
                  <a:srgbClr val="074E97"/>
                </a:solidFill>
                <a:latin typeface="Proxima Nova"/>
                <a:ea typeface="Proxima Nova"/>
                <a:cs typeface="Proxima Nova"/>
                <a:sym typeface="Proxima Nova"/>
              </a:rPr>
              <a:t>Results</a:t>
            </a:r>
            <a:endParaRPr sz="1900" b="1">
              <a:solidFill>
                <a:srgbClr val="074E97"/>
              </a:solidFill>
              <a:latin typeface="Proxima Nova"/>
              <a:ea typeface="Proxima Nova"/>
              <a:cs typeface="Proxima Nova"/>
              <a:sym typeface="Proxima Nova"/>
            </a:endParaRPr>
          </a:p>
          <a:p>
            <a:pPr marL="0" lvl="0" indent="0" algn="l" rtl="0">
              <a:spcBef>
                <a:spcPts val="0"/>
              </a:spcBef>
              <a:spcAft>
                <a:spcPts val="0"/>
              </a:spcAft>
              <a:buNone/>
            </a:pPr>
            <a:r>
              <a:rPr lang="es" sz="1400" b="1">
                <a:solidFill>
                  <a:schemeClr val="dk2"/>
                </a:solidFill>
                <a:latin typeface="Roboto"/>
                <a:ea typeface="Roboto"/>
                <a:cs typeface="Roboto"/>
                <a:sym typeface="Roboto"/>
              </a:rPr>
              <a:t>The project proved that collaborative ensemble models enables:</a:t>
            </a:r>
            <a:endParaRPr sz="1400" b="1">
              <a:solidFill>
                <a:schemeClr val="dk2"/>
              </a:solidFill>
              <a:latin typeface="Roboto"/>
              <a:ea typeface="Roboto"/>
              <a:cs typeface="Roboto"/>
              <a:sym typeface="Roboto"/>
            </a:endParaRPr>
          </a:p>
          <a:p>
            <a:pPr marL="0" lvl="0" indent="0" algn="l" rtl="0">
              <a:spcBef>
                <a:spcPts val="0"/>
              </a:spcBef>
              <a:spcAft>
                <a:spcPts val="0"/>
              </a:spcAft>
              <a:buNone/>
            </a:pPr>
            <a:endParaRPr sz="1400" b="1">
              <a:solidFill>
                <a:schemeClr val="dk2"/>
              </a:solidFill>
              <a:latin typeface="Roboto"/>
              <a:ea typeface="Roboto"/>
              <a:cs typeface="Roboto"/>
              <a:sym typeface="Roboto"/>
            </a:endParaRPr>
          </a:p>
          <a:p>
            <a:pPr marL="360000" lvl="0" indent="-250825" algn="l" rtl="0">
              <a:lnSpc>
                <a:spcPct val="90000"/>
              </a:lnSpc>
              <a:spcBef>
                <a:spcPts val="0"/>
              </a:spcBef>
              <a:spcAft>
                <a:spcPts val="0"/>
              </a:spcAft>
              <a:buClr>
                <a:schemeClr val="dk1"/>
              </a:buClr>
              <a:buSzPts val="1400"/>
              <a:buFont typeface="Roboto"/>
              <a:buAutoNum type="arabicPeriod"/>
            </a:pPr>
            <a:r>
              <a:rPr lang="es" sz="1400" b="1">
                <a:solidFill>
                  <a:schemeClr val="dk1"/>
                </a:solidFill>
                <a:latin typeface="Roboto"/>
                <a:ea typeface="Roboto"/>
                <a:cs typeface="Roboto"/>
                <a:sym typeface="Roboto"/>
              </a:rPr>
              <a:t>Better model precision and accuracy </a:t>
            </a:r>
            <a:endParaRPr sz="1400" b="1">
              <a:solidFill>
                <a:schemeClr val="dk1"/>
              </a:solidFill>
              <a:latin typeface="Roboto"/>
              <a:ea typeface="Roboto"/>
              <a:cs typeface="Roboto"/>
              <a:sym typeface="Roboto"/>
            </a:endParaRPr>
          </a:p>
          <a:p>
            <a:pPr marL="360000" lvl="0" indent="0" algn="l" rtl="0">
              <a:lnSpc>
                <a:spcPct val="90000"/>
              </a:lnSpc>
              <a:spcBef>
                <a:spcPts val="0"/>
              </a:spcBef>
              <a:spcAft>
                <a:spcPts val="0"/>
              </a:spcAft>
              <a:buNone/>
            </a:pPr>
            <a:r>
              <a:rPr lang="es" sz="1400">
                <a:solidFill>
                  <a:schemeClr val="dk2"/>
                </a:solidFill>
                <a:latin typeface="Roboto"/>
                <a:ea typeface="Roboto"/>
                <a:cs typeface="Roboto"/>
                <a:sym typeface="Roboto"/>
              </a:rPr>
              <a:t>Reduced mean average prediction errors by at least 50 percent compared to its individual model components.</a:t>
            </a:r>
            <a:endParaRPr sz="1400">
              <a:solidFill>
                <a:schemeClr val="dk2"/>
              </a:solidFill>
              <a:latin typeface="Roboto"/>
              <a:ea typeface="Roboto"/>
              <a:cs typeface="Roboto"/>
              <a:sym typeface="Roboto"/>
            </a:endParaRPr>
          </a:p>
          <a:p>
            <a:pPr marL="360000" lvl="0" indent="-161925" algn="l" rtl="0">
              <a:lnSpc>
                <a:spcPct val="90000"/>
              </a:lnSpc>
              <a:spcBef>
                <a:spcPts val="0"/>
              </a:spcBef>
              <a:spcAft>
                <a:spcPts val="0"/>
              </a:spcAft>
              <a:buNone/>
            </a:pPr>
            <a:endParaRPr sz="1400" b="1">
              <a:solidFill>
                <a:schemeClr val="dk2"/>
              </a:solidFill>
              <a:latin typeface="Roboto"/>
              <a:ea typeface="Roboto"/>
              <a:cs typeface="Roboto"/>
              <a:sym typeface="Roboto"/>
            </a:endParaRPr>
          </a:p>
          <a:p>
            <a:pPr marL="360000" lvl="0" indent="-250825" algn="l" rtl="0">
              <a:lnSpc>
                <a:spcPct val="90000"/>
              </a:lnSpc>
              <a:spcBef>
                <a:spcPts val="0"/>
              </a:spcBef>
              <a:spcAft>
                <a:spcPts val="0"/>
              </a:spcAft>
              <a:buClr>
                <a:schemeClr val="dk1"/>
              </a:buClr>
              <a:buSzPts val="1400"/>
              <a:buFont typeface="Roboto"/>
              <a:buAutoNum type="arabicPeriod"/>
            </a:pPr>
            <a:r>
              <a:rPr lang="es" sz="1400" b="1">
                <a:solidFill>
                  <a:schemeClr val="dk1"/>
                </a:solidFill>
                <a:latin typeface="Roboto"/>
                <a:ea typeface="Roboto"/>
                <a:cs typeface="Roboto"/>
                <a:sym typeface="Roboto"/>
              </a:rPr>
              <a:t>Synergies and resilience</a:t>
            </a:r>
            <a:endParaRPr sz="1400" b="1">
              <a:solidFill>
                <a:schemeClr val="dk1"/>
              </a:solidFill>
              <a:latin typeface="Roboto"/>
              <a:ea typeface="Roboto"/>
              <a:cs typeface="Roboto"/>
              <a:sym typeface="Roboto"/>
            </a:endParaRPr>
          </a:p>
          <a:p>
            <a:pPr marL="360000" lvl="0" indent="0" algn="l" rtl="0">
              <a:lnSpc>
                <a:spcPct val="90000"/>
              </a:lnSpc>
              <a:spcBef>
                <a:spcPts val="0"/>
              </a:spcBef>
              <a:spcAft>
                <a:spcPts val="0"/>
              </a:spcAft>
              <a:buNone/>
            </a:pPr>
            <a:r>
              <a:rPr lang="es" sz="1400">
                <a:solidFill>
                  <a:schemeClr val="dk2"/>
                </a:solidFill>
                <a:latin typeface="Roboto"/>
                <a:ea typeface="Roboto"/>
                <a:cs typeface="Roboto"/>
                <a:sym typeface="Roboto"/>
              </a:rPr>
              <a:t>Showed potential for giving more weight to different models depending on the stage of epidemic progression</a:t>
            </a:r>
            <a:endParaRPr sz="1400" b="1">
              <a:solidFill>
                <a:schemeClr val="dk2"/>
              </a:solidFill>
              <a:latin typeface="Century Gothic"/>
              <a:ea typeface="Century Gothic"/>
              <a:cs typeface="Century Gothic"/>
              <a:sym typeface="Century Gothic"/>
            </a:endParaRPr>
          </a:p>
        </p:txBody>
      </p:sp>
      <p:pic>
        <p:nvPicPr>
          <p:cNvPr id="578" name="Google Shape;578;p74"/>
          <p:cNvPicPr preferRelativeResize="0"/>
          <p:nvPr/>
        </p:nvPicPr>
        <p:blipFill>
          <a:blip r:embed="rId4">
            <a:alphaModFix/>
          </a:blip>
          <a:stretch>
            <a:fillRect/>
          </a:stretch>
        </p:blipFill>
        <p:spPr>
          <a:xfrm>
            <a:off x="3876650" y="362589"/>
            <a:ext cx="5301750" cy="2982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6" name="Google Shape;576;p74"/>
          <p:cNvPicPr preferRelativeResize="0"/>
          <p:nvPr/>
        </p:nvPicPr>
        <p:blipFill rotWithShape="1">
          <a:blip r:embed="rId3">
            <a:alphaModFix/>
          </a:blip>
          <a:srcRect/>
          <a:stretch/>
        </p:blipFill>
        <p:spPr>
          <a:xfrm>
            <a:off x="157351" y="112425"/>
            <a:ext cx="1910651" cy="231350"/>
          </a:xfrm>
          <a:prstGeom prst="rect">
            <a:avLst/>
          </a:prstGeom>
          <a:noFill/>
          <a:ln>
            <a:noFill/>
          </a:ln>
        </p:spPr>
      </p:pic>
      <p:sp>
        <p:nvSpPr>
          <p:cNvPr id="577" name="Google Shape;577;p74"/>
          <p:cNvSpPr txBox="1"/>
          <p:nvPr/>
        </p:nvSpPr>
        <p:spPr>
          <a:xfrm>
            <a:off x="147500" y="598150"/>
            <a:ext cx="3894300" cy="29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900" b="1" dirty="0">
                <a:solidFill>
                  <a:srgbClr val="074E97"/>
                </a:solidFill>
                <a:latin typeface="Proxima Nova"/>
                <a:ea typeface="Proxima Nova"/>
                <a:cs typeface="Proxima Nova"/>
                <a:sym typeface="Proxima Nova"/>
              </a:rPr>
              <a:t>Standard Inputs</a:t>
            </a:r>
            <a:endParaRPr sz="1900" b="1" dirty="0">
              <a:solidFill>
                <a:srgbClr val="074E97"/>
              </a:solidFill>
              <a:latin typeface="Proxima Nova"/>
              <a:ea typeface="Proxima Nova"/>
              <a:cs typeface="Proxima Nova"/>
              <a:sym typeface="Proxima Nova"/>
            </a:endParaRPr>
          </a:p>
        </p:txBody>
      </p:sp>
      <p:pic>
        <p:nvPicPr>
          <p:cNvPr id="3" name="Picture 2">
            <a:extLst>
              <a:ext uri="{FF2B5EF4-FFF2-40B4-BE49-F238E27FC236}">
                <a16:creationId xmlns:a16="http://schemas.microsoft.com/office/drawing/2014/main" id="{CF9BA47D-F642-A3EF-98F3-F8F6D6B5CA39}"/>
              </a:ext>
            </a:extLst>
          </p:cNvPr>
          <p:cNvPicPr>
            <a:picLocks noChangeAspect="1"/>
          </p:cNvPicPr>
          <p:nvPr/>
        </p:nvPicPr>
        <p:blipFill>
          <a:blip r:embed="rId4"/>
          <a:stretch>
            <a:fillRect/>
          </a:stretch>
        </p:blipFill>
        <p:spPr>
          <a:xfrm>
            <a:off x="157351" y="1185183"/>
            <a:ext cx="4041798" cy="3762089"/>
          </a:xfrm>
          <a:prstGeom prst="rect">
            <a:avLst/>
          </a:prstGeom>
        </p:spPr>
      </p:pic>
      <p:pic>
        <p:nvPicPr>
          <p:cNvPr id="7" name="Picture 6">
            <a:extLst>
              <a:ext uri="{FF2B5EF4-FFF2-40B4-BE49-F238E27FC236}">
                <a16:creationId xmlns:a16="http://schemas.microsoft.com/office/drawing/2014/main" id="{9F493A43-9EC4-2E5D-97DC-1FFBB2979636}"/>
              </a:ext>
            </a:extLst>
          </p:cNvPr>
          <p:cNvPicPr>
            <a:picLocks noChangeAspect="1"/>
          </p:cNvPicPr>
          <p:nvPr/>
        </p:nvPicPr>
        <p:blipFill>
          <a:blip r:embed="rId5"/>
          <a:stretch>
            <a:fillRect/>
          </a:stretch>
        </p:blipFill>
        <p:spPr>
          <a:xfrm>
            <a:off x="4199149" y="1729433"/>
            <a:ext cx="4756401" cy="3696978"/>
          </a:xfrm>
          <a:prstGeom prst="rect">
            <a:avLst/>
          </a:prstGeom>
        </p:spPr>
      </p:pic>
      <p:pic>
        <p:nvPicPr>
          <p:cNvPr id="5" name="Picture 4">
            <a:extLst>
              <a:ext uri="{FF2B5EF4-FFF2-40B4-BE49-F238E27FC236}">
                <a16:creationId xmlns:a16="http://schemas.microsoft.com/office/drawing/2014/main" id="{B02B2CF2-C134-D6F4-F880-6723BDE41B1F}"/>
              </a:ext>
            </a:extLst>
          </p:cNvPr>
          <p:cNvPicPr>
            <a:picLocks noChangeAspect="1"/>
          </p:cNvPicPr>
          <p:nvPr/>
        </p:nvPicPr>
        <p:blipFill>
          <a:blip r:embed="rId6"/>
          <a:stretch>
            <a:fillRect/>
          </a:stretch>
        </p:blipFill>
        <p:spPr>
          <a:xfrm>
            <a:off x="4297942" y="43634"/>
            <a:ext cx="4698558" cy="1921995"/>
          </a:xfrm>
          <a:prstGeom prst="rect">
            <a:avLst/>
          </a:prstGeom>
        </p:spPr>
      </p:pic>
    </p:spTree>
    <p:extLst>
      <p:ext uri="{BB962C8B-B14F-4D97-AF65-F5344CB8AC3E}">
        <p14:creationId xmlns:p14="http://schemas.microsoft.com/office/powerpoint/2010/main" val="73557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6" name="Google Shape;576;p74"/>
          <p:cNvPicPr preferRelativeResize="0"/>
          <p:nvPr/>
        </p:nvPicPr>
        <p:blipFill rotWithShape="1">
          <a:blip r:embed="rId3">
            <a:alphaModFix/>
          </a:blip>
          <a:srcRect/>
          <a:stretch/>
        </p:blipFill>
        <p:spPr>
          <a:xfrm rot="16200000">
            <a:off x="-708567" y="3982833"/>
            <a:ext cx="1910651" cy="231350"/>
          </a:xfrm>
          <a:prstGeom prst="rect">
            <a:avLst/>
          </a:prstGeom>
          <a:noFill/>
          <a:ln>
            <a:noFill/>
          </a:ln>
        </p:spPr>
      </p:pic>
      <p:sp>
        <p:nvSpPr>
          <p:cNvPr id="577" name="Google Shape;577;p74"/>
          <p:cNvSpPr txBox="1"/>
          <p:nvPr/>
        </p:nvSpPr>
        <p:spPr>
          <a:xfrm rot="16200000">
            <a:off x="-481150" y="-419120"/>
            <a:ext cx="3894300" cy="29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900" b="1" dirty="0">
                <a:solidFill>
                  <a:srgbClr val="074E97"/>
                </a:solidFill>
                <a:latin typeface="Proxima Nova"/>
                <a:ea typeface="Proxima Nova"/>
                <a:cs typeface="Proxima Nova"/>
                <a:sym typeface="Proxima Nova"/>
              </a:rPr>
              <a:t>Modelling Case Numbers</a:t>
            </a:r>
            <a:endParaRPr sz="1900" b="1" dirty="0">
              <a:solidFill>
                <a:srgbClr val="074E97"/>
              </a:solidFill>
              <a:latin typeface="Proxima Nova"/>
              <a:ea typeface="Proxima Nova"/>
              <a:cs typeface="Proxima Nova"/>
              <a:sym typeface="Proxima Nova"/>
            </a:endParaRPr>
          </a:p>
        </p:txBody>
      </p:sp>
      <p:pic>
        <p:nvPicPr>
          <p:cNvPr id="4" name="Picture 3">
            <a:extLst>
              <a:ext uri="{FF2B5EF4-FFF2-40B4-BE49-F238E27FC236}">
                <a16:creationId xmlns:a16="http://schemas.microsoft.com/office/drawing/2014/main" id="{AC45892D-349E-6945-2DEC-891C92A8F111}"/>
              </a:ext>
            </a:extLst>
          </p:cNvPr>
          <p:cNvPicPr>
            <a:picLocks noChangeAspect="1"/>
          </p:cNvPicPr>
          <p:nvPr/>
        </p:nvPicPr>
        <p:blipFill>
          <a:blip r:embed="rId4"/>
          <a:stretch>
            <a:fillRect/>
          </a:stretch>
        </p:blipFill>
        <p:spPr>
          <a:xfrm>
            <a:off x="620128" y="12305"/>
            <a:ext cx="3657755" cy="5143500"/>
          </a:xfrm>
          <a:prstGeom prst="rect">
            <a:avLst/>
          </a:prstGeom>
        </p:spPr>
      </p:pic>
      <p:pic>
        <p:nvPicPr>
          <p:cNvPr id="8" name="Picture 7">
            <a:extLst>
              <a:ext uri="{FF2B5EF4-FFF2-40B4-BE49-F238E27FC236}">
                <a16:creationId xmlns:a16="http://schemas.microsoft.com/office/drawing/2014/main" id="{3826D59A-9E38-546C-0B4F-3C76383629D1}"/>
              </a:ext>
            </a:extLst>
          </p:cNvPr>
          <p:cNvPicPr>
            <a:picLocks noChangeAspect="1"/>
          </p:cNvPicPr>
          <p:nvPr/>
        </p:nvPicPr>
        <p:blipFill>
          <a:blip r:embed="rId5"/>
          <a:stretch>
            <a:fillRect/>
          </a:stretch>
        </p:blipFill>
        <p:spPr>
          <a:xfrm>
            <a:off x="5038653" y="0"/>
            <a:ext cx="3318653" cy="5143500"/>
          </a:xfrm>
          <a:prstGeom prst="rect">
            <a:avLst/>
          </a:prstGeom>
        </p:spPr>
      </p:pic>
    </p:spTree>
    <p:extLst>
      <p:ext uri="{BB962C8B-B14F-4D97-AF65-F5344CB8AC3E}">
        <p14:creationId xmlns:p14="http://schemas.microsoft.com/office/powerpoint/2010/main" val="313345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6" name="Google Shape;576;p74"/>
          <p:cNvPicPr preferRelativeResize="0"/>
          <p:nvPr/>
        </p:nvPicPr>
        <p:blipFill rotWithShape="1">
          <a:blip r:embed="rId3">
            <a:alphaModFix/>
          </a:blip>
          <a:srcRect/>
          <a:stretch/>
        </p:blipFill>
        <p:spPr>
          <a:xfrm rot="16200000">
            <a:off x="-708567" y="3982833"/>
            <a:ext cx="1910651" cy="231350"/>
          </a:xfrm>
          <a:prstGeom prst="rect">
            <a:avLst/>
          </a:prstGeom>
          <a:noFill/>
          <a:ln>
            <a:noFill/>
          </a:ln>
        </p:spPr>
      </p:pic>
      <p:sp>
        <p:nvSpPr>
          <p:cNvPr id="577" name="Google Shape;577;p74"/>
          <p:cNvSpPr txBox="1"/>
          <p:nvPr/>
        </p:nvSpPr>
        <p:spPr>
          <a:xfrm rot="16200000">
            <a:off x="-481150" y="-419120"/>
            <a:ext cx="3894300" cy="29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900" b="1" dirty="0">
                <a:solidFill>
                  <a:srgbClr val="074E97"/>
                </a:solidFill>
                <a:latin typeface="Proxima Nova"/>
                <a:ea typeface="Proxima Nova"/>
                <a:cs typeface="Proxima Nova"/>
                <a:sym typeface="Proxima Nova"/>
              </a:rPr>
              <a:t>Modelling Case Numbers</a:t>
            </a:r>
            <a:endParaRPr sz="1900" b="1" dirty="0">
              <a:solidFill>
                <a:srgbClr val="074E97"/>
              </a:solidFill>
              <a:latin typeface="Proxima Nova"/>
              <a:ea typeface="Proxima Nova"/>
              <a:cs typeface="Proxima Nova"/>
              <a:sym typeface="Proxima Nova"/>
            </a:endParaRPr>
          </a:p>
        </p:txBody>
      </p:sp>
      <p:pic>
        <p:nvPicPr>
          <p:cNvPr id="4" name="Picture 3">
            <a:extLst>
              <a:ext uri="{FF2B5EF4-FFF2-40B4-BE49-F238E27FC236}">
                <a16:creationId xmlns:a16="http://schemas.microsoft.com/office/drawing/2014/main" id="{AC45892D-349E-6945-2DEC-891C92A8F111}"/>
              </a:ext>
            </a:extLst>
          </p:cNvPr>
          <p:cNvPicPr>
            <a:picLocks noChangeAspect="1"/>
          </p:cNvPicPr>
          <p:nvPr/>
        </p:nvPicPr>
        <p:blipFill>
          <a:blip r:embed="rId4"/>
          <a:stretch>
            <a:fillRect/>
          </a:stretch>
        </p:blipFill>
        <p:spPr>
          <a:xfrm>
            <a:off x="620128" y="12305"/>
            <a:ext cx="3657755" cy="5143500"/>
          </a:xfrm>
          <a:prstGeom prst="rect">
            <a:avLst/>
          </a:prstGeom>
        </p:spPr>
      </p:pic>
      <p:pic>
        <p:nvPicPr>
          <p:cNvPr id="8" name="Picture 7">
            <a:extLst>
              <a:ext uri="{FF2B5EF4-FFF2-40B4-BE49-F238E27FC236}">
                <a16:creationId xmlns:a16="http://schemas.microsoft.com/office/drawing/2014/main" id="{3826D59A-9E38-546C-0B4F-3C76383629D1}"/>
              </a:ext>
            </a:extLst>
          </p:cNvPr>
          <p:cNvPicPr>
            <a:picLocks noChangeAspect="1"/>
          </p:cNvPicPr>
          <p:nvPr/>
        </p:nvPicPr>
        <p:blipFill>
          <a:blip r:embed="rId5"/>
          <a:stretch>
            <a:fillRect/>
          </a:stretch>
        </p:blipFill>
        <p:spPr>
          <a:xfrm>
            <a:off x="5038653" y="0"/>
            <a:ext cx="3318653" cy="5143500"/>
          </a:xfrm>
          <a:prstGeom prst="rect">
            <a:avLst/>
          </a:prstGeom>
        </p:spPr>
      </p:pic>
      <p:pic>
        <p:nvPicPr>
          <p:cNvPr id="3" name="Picture 2">
            <a:extLst>
              <a:ext uri="{FF2B5EF4-FFF2-40B4-BE49-F238E27FC236}">
                <a16:creationId xmlns:a16="http://schemas.microsoft.com/office/drawing/2014/main" id="{DB00B0C9-2625-BFC8-F3FF-7F85E995373B}"/>
              </a:ext>
            </a:extLst>
          </p:cNvPr>
          <p:cNvPicPr>
            <a:picLocks noChangeAspect="1"/>
          </p:cNvPicPr>
          <p:nvPr/>
        </p:nvPicPr>
        <p:blipFill>
          <a:blip r:embed="rId6"/>
          <a:stretch>
            <a:fillRect/>
          </a:stretch>
        </p:blipFill>
        <p:spPr>
          <a:xfrm>
            <a:off x="551548" y="1281371"/>
            <a:ext cx="8523872" cy="2405735"/>
          </a:xfrm>
          <a:prstGeom prst="rect">
            <a:avLst/>
          </a:prstGeom>
        </p:spPr>
      </p:pic>
    </p:spTree>
    <p:extLst>
      <p:ext uri="{BB962C8B-B14F-4D97-AF65-F5344CB8AC3E}">
        <p14:creationId xmlns:p14="http://schemas.microsoft.com/office/powerpoint/2010/main" val="306262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6" name="Google Shape;576;p74"/>
          <p:cNvPicPr preferRelativeResize="0"/>
          <p:nvPr/>
        </p:nvPicPr>
        <p:blipFill rotWithShape="1">
          <a:blip r:embed="rId3">
            <a:alphaModFix/>
          </a:blip>
          <a:srcRect/>
          <a:stretch/>
        </p:blipFill>
        <p:spPr>
          <a:xfrm rot="16200000">
            <a:off x="-708567" y="3982833"/>
            <a:ext cx="1910651" cy="231350"/>
          </a:xfrm>
          <a:prstGeom prst="rect">
            <a:avLst/>
          </a:prstGeom>
          <a:noFill/>
          <a:ln>
            <a:noFill/>
          </a:ln>
        </p:spPr>
      </p:pic>
      <p:sp>
        <p:nvSpPr>
          <p:cNvPr id="577" name="Google Shape;577;p74"/>
          <p:cNvSpPr txBox="1"/>
          <p:nvPr/>
        </p:nvSpPr>
        <p:spPr>
          <a:xfrm rot="16200000">
            <a:off x="-481150" y="-419120"/>
            <a:ext cx="3894300" cy="29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900" b="1" dirty="0">
                <a:solidFill>
                  <a:srgbClr val="074E97"/>
                </a:solidFill>
                <a:latin typeface="Proxima Nova"/>
                <a:ea typeface="Proxima Nova"/>
                <a:cs typeface="Proxima Nova"/>
                <a:sym typeface="Proxima Nova"/>
              </a:rPr>
              <a:t>New case study</a:t>
            </a:r>
            <a:endParaRPr sz="1900" b="1" dirty="0">
              <a:solidFill>
                <a:srgbClr val="074E97"/>
              </a:solidFill>
              <a:latin typeface="Proxima Nova"/>
              <a:ea typeface="Proxima Nova"/>
              <a:cs typeface="Proxima Nova"/>
              <a:sym typeface="Proxima Nova"/>
            </a:endParaRPr>
          </a:p>
        </p:txBody>
      </p:sp>
      <p:pic>
        <p:nvPicPr>
          <p:cNvPr id="5" name="Picture 4">
            <a:extLst>
              <a:ext uri="{FF2B5EF4-FFF2-40B4-BE49-F238E27FC236}">
                <a16:creationId xmlns:a16="http://schemas.microsoft.com/office/drawing/2014/main" id="{0ABAB764-3948-8742-837E-1CBC6D9E8DBD}"/>
              </a:ext>
            </a:extLst>
          </p:cNvPr>
          <p:cNvPicPr>
            <a:picLocks noChangeAspect="1"/>
          </p:cNvPicPr>
          <p:nvPr/>
        </p:nvPicPr>
        <p:blipFill>
          <a:blip r:embed="rId4"/>
          <a:stretch>
            <a:fillRect/>
          </a:stretch>
        </p:blipFill>
        <p:spPr>
          <a:xfrm>
            <a:off x="639623" y="624599"/>
            <a:ext cx="4241154" cy="3894302"/>
          </a:xfrm>
          <a:prstGeom prst="rect">
            <a:avLst/>
          </a:prstGeom>
        </p:spPr>
      </p:pic>
      <p:pic>
        <p:nvPicPr>
          <p:cNvPr id="7" name="Picture 6">
            <a:extLst>
              <a:ext uri="{FF2B5EF4-FFF2-40B4-BE49-F238E27FC236}">
                <a16:creationId xmlns:a16="http://schemas.microsoft.com/office/drawing/2014/main" id="{054B69C6-DDF2-458B-6D2C-F950AFF75BCD}"/>
              </a:ext>
            </a:extLst>
          </p:cNvPr>
          <p:cNvPicPr>
            <a:picLocks noChangeAspect="1"/>
          </p:cNvPicPr>
          <p:nvPr/>
        </p:nvPicPr>
        <p:blipFill>
          <a:blip r:embed="rId5"/>
          <a:stretch>
            <a:fillRect/>
          </a:stretch>
        </p:blipFill>
        <p:spPr>
          <a:xfrm>
            <a:off x="4823645" y="624599"/>
            <a:ext cx="4307429" cy="3894301"/>
          </a:xfrm>
          <a:prstGeom prst="rect">
            <a:avLst/>
          </a:prstGeom>
        </p:spPr>
      </p:pic>
    </p:spTree>
    <p:extLst>
      <p:ext uri="{BB962C8B-B14F-4D97-AF65-F5344CB8AC3E}">
        <p14:creationId xmlns:p14="http://schemas.microsoft.com/office/powerpoint/2010/main" val="342095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7" name="Picture 6">
            <a:extLst>
              <a:ext uri="{FF2B5EF4-FFF2-40B4-BE49-F238E27FC236}">
                <a16:creationId xmlns:a16="http://schemas.microsoft.com/office/drawing/2014/main" id="{054B69C6-DDF2-458B-6D2C-F950AFF75BCD}"/>
              </a:ext>
            </a:extLst>
          </p:cNvPr>
          <p:cNvPicPr>
            <a:picLocks noChangeAspect="1"/>
          </p:cNvPicPr>
          <p:nvPr/>
        </p:nvPicPr>
        <p:blipFill>
          <a:blip r:embed="rId3"/>
          <a:stretch>
            <a:fillRect/>
          </a:stretch>
        </p:blipFill>
        <p:spPr>
          <a:xfrm>
            <a:off x="4823645" y="624599"/>
            <a:ext cx="4307429" cy="3894301"/>
          </a:xfrm>
          <a:prstGeom prst="rect">
            <a:avLst/>
          </a:prstGeom>
        </p:spPr>
      </p:pic>
      <p:pic>
        <p:nvPicPr>
          <p:cNvPr id="5" name="Picture 4">
            <a:extLst>
              <a:ext uri="{FF2B5EF4-FFF2-40B4-BE49-F238E27FC236}">
                <a16:creationId xmlns:a16="http://schemas.microsoft.com/office/drawing/2014/main" id="{0ABAB764-3948-8742-837E-1CBC6D9E8DBD}"/>
              </a:ext>
            </a:extLst>
          </p:cNvPr>
          <p:cNvPicPr>
            <a:picLocks noChangeAspect="1"/>
          </p:cNvPicPr>
          <p:nvPr/>
        </p:nvPicPr>
        <p:blipFill>
          <a:blip r:embed="rId4"/>
          <a:stretch>
            <a:fillRect/>
          </a:stretch>
        </p:blipFill>
        <p:spPr>
          <a:xfrm>
            <a:off x="639623" y="624599"/>
            <a:ext cx="4241154" cy="3894302"/>
          </a:xfrm>
          <a:prstGeom prst="rect">
            <a:avLst/>
          </a:prstGeom>
        </p:spPr>
      </p:pic>
      <p:pic>
        <p:nvPicPr>
          <p:cNvPr id="3" name="Picture 2">
            <a:extLst>
              <a:ext uri="{FF2B5EF4-FFF2-40B4-BE49-F238E27FC236}">
                <a16:creationId xmlns:a16="http://schemas.microsoft.com/office/drawing/2014/main" id="{F545BB67-1CB5-142E-D36E-7CF30F00FE57}"/>
              </a:ext>
            </a:extLst>
          </p:cNvPr>
          <p:cNvPicPr>
            <a:picLocks noChangeAspect="1"/>
          </p:cNvPicPr>
          <p:nvPr/>
        </p:nvPicPr>
        <p:blipFill>
          <a:blip r:embed="rId5"/>
          <a:stretch>
            <a:fillRect/>
          </a:stretch>
        </p:blipFill>
        <p:spPr>
          <a:xfrm>
            <a:off x="10549" y="2526324"/>
            <a:ext cx="9144000" cy="2654848"/>
          </a:xfrm>
          <a:prstGeom prst="rect">
            <a:avLst/>
          </a:prstGeom>
        </p:spPr>
      </p:pic>
      <p:pic>
        <p:nvPicPr>
          <p:cNvPr id="576" name="Google Shape;576;p74"/>
          <p:cNvPicPr preferRelativeResize="0"/>
          <p:nvPr/>
        </p:nvPicPr>
        <p:blipFill rotWithShape="1">
          <a:blip r:embed="rId6">
            <a:alphaModFix/>
          </a:blip>
          <a:srcRect/>
          <a:stretch/>
        </p:blipFill>
        <p:spPr>
          <a:xfrm rot="16200000">
            <a:off x="-708567" y="3982833"/>
            <a:ext cx="1910651" cy="231350"/>
          </a:xfrm>
          <a:prstGeom prst="rect">
            <a:avLst/>
          </a:prstGeom>
          <a:noFill/>
          <a:ln>
            <a:noFill/>
          </a:ln>
        </p:spPr>
      </p:pic>
      <p:sp>
        <p:nvSpPr>
          <p:cNvPr id="577" name="Google Shape;577;p74"/>
          <p:cNvSpPr txBox="1"/>
          <p:nvPr/>
        </p:nvSpPr>
        <p:spPr>
          <a:xfrm rot="16200000">
            <a:off x="-481150" y="-419120"/>
            <a:ext cx="3894300" cy="29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900" b="1" dirty="0">
                <a:solidFill>
                  <a:srgbClr val="074E97"/>
                </a:solidFill>
                <a:latin typeface="Proxima Nova"/>
                <a:ea typeface="Proxima Nova"/>
                <a:cs typeface="Proxima Nova"/>
                <a:sym typeface="Proxima Nova"/>
              </a:rPr>
              <a:t>Comparing Aotearoa | NZ</a:t>
            </a:r>
            <a:endParaRPr sz="1900" b="1" dirty="0">
              <a:solidFill>
                <a:srgbClr val="074E97"/>
              </a:solidFill>
              <a:latin typeface="Proxima Nova"/>
              <a:ea typeface="Proxima Nova"/>
              <a:cs typeface="Proxima Nova"/>
              <a:sym typeface="Proxima Nova"/>
            </a:endParaRPr>
          </a:p>
        </p:txBody>
      </p:sp>
      <p:pic>
        <p:nvPicPr>
          <p:cNvPr id="4" name="Picture 3">
            <a:extLst>
              <a:ext uri="{FF2B5EF4-FFF2-40B4-BE49-F238E27FC236}">
                <a16:creationId xmlns:a16="http://schemas.microsoft.com/office/drawing/2014/main" id="{11567501-0D18-6811-FDEB-901D3B564AC6}"/>
              </a:ext>
            </a:extLst>
          </p:cNvPr>
          <p:cNvPicPr>
            <a:picLocks noChangeAspect="1"/>
          </p:cNvPicPr>
          <p:nvPr/>
        </p:nvPicPr>
        <p:blipFill>
          <a:blip r:embed="rId7"/>
          <a:stretch>
            <a:fillRect/>
          </a:stretch>
        </p:blipFill>
        <p:spPr>
          <a:xfrm>
            <a:off x="460108" y="84764"/>
            <a:ext cx="8523872" cy="2405735"/>
          </a:xfrm>
          <a:prstGeom prst="rect">
            <a:avLst/>
          </a:prstGeom>
        </p:spPr>
      </p:pic>
    </p:spTree>
    <p:extLst>
      <p:ext uri="{BB962C8B-B14F-4D97-AF65-F5344CB8AC3E}">
        <p14:creationId xmlns:p14="http://schemas.microsoft.com/office/powerpoint/2010/main" val="209030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6" name="Google Shape;576;p74"/>
          <p:cNvPicPr preferRelativeResize="0"/>
          <p:nvPr/>
        </p:nvPicPr>
        <p:blipFill rotWithShape="1">
          <a:blip r:embed="rId3">
            <a:alphaModFix/>
          </a:blip>
          <a:srcRect/>
          <a:stretch/>
        </p:blipFill>
        <p:spPr>
          <a:xfrm rot="16200000">
            <a:off x="-708567" y="3982833"/>
            <a:ext cx="1910651" cy="231350"/>
          </a:xfrm>
          <a:prstGeom prst="rect">
            <a:avLst/>
          </a:prstGeom>
          <a:noFill/>
          <a:ln>
            <a:noFill/>
          </a:ln>
        </p:spPr>
      </p:pic>
      <p:sp>
        <p:nvSpPr>
          <p:cNvPr id="577" name="Google Shape;577;p74"/>
          <p:cNvSpPr txBox="1"/>
          <p:nvPr/>
        </p:nvSpPr>
        <p:spPr>
          <a:xfrm rot="16200000">
            <a:off x="-481150" y="-419120"/>
            <a:ext cx="3894300" cy="29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900" b="1" dirty="0">
                <a:solidFill>
                  <a:srgbClr val="074E97"/>
                </a:solidFill>
                <a:latin typeface="Proxima Nova"/>
                <a:ea typeface="Proxima Nova"/>
                <a:cs typeface="Proxima Nova"/>
                <a:sym typeface="Proxima Nova"/>
              </a:rPr>
              <a:t>Vs Manual Calibration</a:t>
            </a:r>
            <a:endParaRPr sz="1900" b="1" dirty="0">
              <a:solidFill>
                <a:srgbClr val="074E97"/>
              </a:solidFill>
              <a:latin typeface="Proxima Nova"/>
              <a:ea typeface="Proxima Nova"/>
              <a:cs typeface="Proxima Nova"/>
              <a:sym typeface="Proxima Nova"/>
            </a:endParaRPr>
          </a:p>
        </p:txBody>
      </p:sp>
      <p:pic>
        <p:nvPicPr>
          <p:cNvPr id="5" name="Picture 4">
            <a:extLst>
              <a:ext uri="{FF2B5EF4-FFF2-40B4-BE49-F238E27FC236}">
                <a16:creationId xmlns:a16="http://schemas.microsoft.com/office/drawing/2014/main" id="{3882EF68-F069-FD05-ABB5-E7C269946B38}"/>
              </a:ext>
            </a:extLst>
          </p:cNvPr>
          <p:cNvPicPr>
            <a:picLocks noChangeAspect="1"/>
          </p:cNvPicPr>
          <p:nvPr/>
        </p:nvPicPr>
        <p:blipFill>
          <a:blip r:embed="rId4"/>
          <a:stretch>
            <a:fillRect/>
          </a:stretch>
        </p:blipFill>
        <p:spPr>
          <a:xfrm>
            <a:off x="707280" y="0"/>
            <a:ext cx="7729439" cy="5143500"/>
          </a:xfrm>
          <a:prstGeom prst="rect">
            <a:avLst/>
          </a:prstGeom>
        </p:spPr>
      </p:pic>
    </p:spTree>
    <p:extLst>
      <p:ext uri="{BB962C8B-B14F-4D97-AF65-F5344CB8AC3E}">
        <p14:creationId xmlns:p14="http://schemas.microsoft.com/office/powerpoint/2010/main" val="212796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6"/>
          <p:cNvSpPr/>
          <p:nvPr/>
        </p:nvSpPr>
        <p:spPr>
          <a:xfrm>
            <a:off x="-1114575" y="-33150"/>
            <a:ext cx="2022900" cy="52416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3" name="Google Shape;593;p76"/>
          <p:cNvSpPr/>
          <p:nvPr/>
        </p:nvSpPr>
        <p:spPr>
          <a:xfrm rot="10676889">
            <a:off x="-1114331" y="-132224"/>
            <a:ext cx="3527562" cy="5035118"/>
          </a:xfrm>
          <a:prstGeom prst="triangle">
            <a:avLst>
              <a:gd name="adj"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4" name="Google Shape;594;p76"/>
          <p:cNvSpPr txBox="1"/>
          <p:nvPr/>
        </p:nvSpPr>
        <p:spPr>
          <a:xfrm>
            <a:off x="-15225" y="1223800"/>
            <a:ext cx="5193000" cy="4774200"/>
          </a:xfrm>
          <a:prstGeom prst="rect">
            <a:avLst/>
          </a:prstGeom>
          <a:noFill/>
          <a:ln>
            <a:noFill/>
          </a:ln>
        </p:spPr>
        <p:txBody>
          <a:bodyPr spcFirstLastPara="1" wrap="square" lIns="68575" tIns="68575" rIns="68575" bIns="68575" anchor="t" anchorCtr="0">
            <a:spAutoFit/>
          </a:bodyPr>
          <a:lstStyle/>
          <a:p>
            <a:pPr marL="342900" lvl="0" indent="0" algn="l" rtl="0">
              <a:spcBef>
                <a:spcPts val="800"/>
              </a:spcBef>
              <a:spcAft>
                <a:spcPts val="0"/>
              </a:spcAft>
              <a:buNone/>
            </a:pPr>
            <a:endParaRPr b="1">
              <a:solidFill>
                <a:schemeClr val="dk2"/>
              </a:solidFill>
              <a:latin typeface="Roboto"/>
              <a:ea typeface="Roboto"/>
              <a:cs typeface="Roboto"/>
              <a:sym typeface="Roboto"/>
            </a:endParaRPr>
          </a:p>
          <a:p>
            <a:pPr marL="342900" lvl="0" indent="-254000" algn="l" rtl="0">
              <a:spcBef>
                <a:spcPts val="800"/>
              </a:spcBef>
              <a:spcAft>
                <a:spcPts val="0"/>
              </a:spcAft>
              <a:buClr>
                <a:srgbClr val="00B0F0"/>
              </a:buClr>
              <a:buSzPts val="1400"/>
              <a:buFont typeface="Roboto"/>
              <a:buChar char="➔"/>
            </a:pPr>
            <a:r>
              <a:rPr lang="es" b="1">
                <a:solidFill>
                  <a:schemeClr val="dk2"/>
                </a:solidFill>
                <a:latin typeface="Roboto"/>
                <a:ea typeface="Roboto"/>
                <a:cs typeface="Roboto"/>
                <a:sym typeface="Roboto"/>
              </a:rPr>
              <a:t>What-if simulations</a:t>
            </a:r>
            <a:endParaRPr b="1">
              <a:solidFill>
                <a:schemeClr val="dk2"/>
              </a:solidFill>
              <a:latin typeface="Roboto"/>
              <a:ea typeface="Roboto"/>
              <a:cs typeface="Roboto"/>
              <a:sym typeface="Roboto"/>
            </a:endParaRPr>
          </a:p>
          <a:p>
            <a:pPr marL="342900" lvl="0" indent="0" algn="l" rtl="0">
              <a:spcBef>
                <a:spcPts val="800"/>
              </a:spcBef>
              <a:spcAft>
                <a:spcPts val="0"/>
              </a:spcAft>
              <a:buNone/>
            </a:pPr>
            <a:endParaRPr b="1">
              <a:solidFill>
                <a:schemeClr val="dk2"/>
              </a:solidFill>
              <a:latin typeface="Roboto"/>
              <a:ea typeface="Roboto"/>
              <a:cs typeface="Roboto"/>
              <a:sym typeface="Roboto"/>
            </a:endParaRPr>
          </a:p>
          <a:p>
            <a:pPr marL="342900" lvl="0" indent="-254000" algn="l" rtl="0">
              <a:spcBef>
                <a:spcPts val="800"/>
              </a:spcBef>
              <a:spcAft>
                <a:spcPts val="0"/>
              </a:spcAft>
              <a:buClr>
                <a:srgbClr val="00B0F0"/>
              </a:buClr>
              <a:buSzPts val="1400"/>
              <a:buFont typeface="Roboto"/>
              <a:buChar char="➔"/>
            </a:pPr>
            <a:r>
              <a:rPr lang="es" b="1">
                <a:solidFill>
                  <a:schemeClr val="dk2"/>
                </a:solidFill>
                <a:latin typeface="Roboto"/>
                <a:ea typeface="Roboto"/>
                <a:cs typeface="Roboto"/>
                <a:sym typeface="Roboto"/>
              </a:rPr>
              <a:t>From predictions to prescriptions</a:t>
            </a:r>
            <a:endParaRPr b="1">
              <a:solidFill>
                <a:schemeClr val="dk2"/>
              </a:solidFill>
              <a:latin typeface="Roboto"/>
              <a:ea typeface="Roboto"/>
              <a:cs typeface="Roboto"/>
              <a:sym typeface="Roboto"/>
            </a:endParaRPr>
          </a:p>
          <a:p>
            <a:pPr marL="0" lvl="0" indent="0" algn="l" rtl="0">
              <a:spcBef>
                <a:spcPts val="800"/>
              </a:spcBef>
              <a:spcAft>
                <a:spcPts val="0"/>
              </a:spcAft>
              <a:buNone/>
            </a:pPr>
            <a:endParaRPr b="1">
              <a:solidFill>
                <a:schemeClr val="dk2"/>
              </a:solidFill>
              <a:latin typeface="Roboto"/>
              <a:ea typeface="Roboto"/>
              <a:cs typeface="Roboto"/>
              <a:sym typeface="Roboto"/>
            </a:endParaRPr>
          </a:p>
          <a:p>
            <a:pPr marL="342900" lvl="0" indent="-254000" algn="l" rtl="0">
              <a:spcBef>
                <a:spcPts val="800"/>
              </a:spcBef>
              <a:spcAft>
                <a:spcPts val="0"/>
              </a:spcAft>
              <a:buClr>
                <a:srgbClr val="00B0F0"/>
              </a:buClr>
              <a:buSzPts val="1400"/>
              <a:buFont typeface="Roboto"/>
              <a:buChar char="➔"/>
            </a:pPr>
            <a:r>
              <a:rPr lang="es" b="1">
                <a:solidFill>
                  <a:schemeClr val="dk2"/>
                </a:solidFill>
                <a:latin typeface="Roboto"/>
                <a:ea typeface="Roboto"/>
                <a:cs typeface="Roboto"/>
                <a:sym typeface="Roboto"/>
              </a:rPr>
              <a:t>Extension to other diseases</a:t>
            </a:r>
            <a:endParaRPr b="1">
              <a:solidFill>
                <a:schemeClr val="dk2"/>
              </a:solidFill>
              <a:latin typeface="Roboto"/>
              <a:ea typeface="Roboto"/>
              <a:cs typeface="Roboto"/>
              <a:sym typeface="Roboto"/>
            </a:endParaRPr>
          </a:p>
          <a:p>
            <a:pPr marL="342900" lvl="0" indent="0" algn="l" rtl="0">
              <a:spcBef>
                <a:spcPts val="800"/>
              </a:spcBef>
              <a:spcAft>
                <a:spcPts val="0"/>
              </a:spcAft>
              <a:buNone/>
            </a:pPr>
            <a:endParaRPr b="1">
              <a:solidFill>
                <a:schemeClr val="dk2"/>
              </a:solidFill>
              <a:latin typeface="Roboto"/>
              <a:ea typeface="Roboto"/>
              <a:cs typeface="Roboto"/>
              <a:sym typeface="Roboto"/>
            </a:endParaRPr>
          </a:p>
          <a:p>
            <a:pPr marL="342900" lvl="0" indent="-254000" algn="l" rtl="0">
              <a:spcBef>
                <a:spcPts val="800"/>
              </a:spcBef>
              <a:spcAft>
                <a:spcPts val="0"/>
              </a:spcAft>
              <a:buClr>
                <a:srgbClr val="00B0F0"/>
              </a:buClr>
              <a:buSzPts val="1400"/>
              <a:buFont typeface="Roboto"/>
              <a:buChar char="➔"/>
            </a:pPr>
            <a:r>
              <a:rPr lang="es" b="1">
                <a:solidFill>
                  <a:schemeClr val="dk2"/>
                </a:solidFill>
                <a:latin typeface="Roboto"/>
                <a:ea typeface="Roboto"/>
                <a:cs typeface="Roboto"/>
                <a:sym typeface="Roboto"/>
              </a:rPr>
              <a:t>Impact on decision-making</a:t>
            </a:r>
            <a:endParaRPr b="1">
              <a:solidFill>
                <a:schemeClr val="dk2"/>
              </a:solidFill>
              <a:latin typeface="Roboto"/>
              <a:ea typeface="Roboto"/>
              <a:cs typeface="Roboto"/>
              <a:sym typeface="Roboto"/>
            </a:endParaRPr>
          </a:p>
          <a:p>
            <a:pPr marL="0" lvl="0" indent="0" algn="l" rtl="0">
              <a:spcBef>
                <a:spcPts val="800"/>
              </a:spcBef>
              <a:spcAft>
                <a:spcPts val="0"/>
              </a:spcAft>
              <a:buNone/>
            </a:pPr>
            <a:endParaRPr b="1">
              <a:solidFill>
                <a:schemeClr val="dk2"/>
              </a:solidFill>
              <a:latin typeface="Roboto"/>
              <a:ea typeface="Roboto"/>
              <a:cs typeface="Roboto"/>
              <a:sym typeface="Roboto"/>
            </a:endParaRPr>
          </a:p>
          <a:p>
            <a:pPr marL="0" lvl="0" indent="0" algn="l" rtl="0">
              <a:spcBef>
                <a:spcPts val="800"/>
              </a:spcBef>
              <a:spcAft>
                <a:spcPts val="0"/>
              </a:spcAft>
              <a:buNone/>
            </a:pPr>
            <a:endParaRPr b="1">
              <a:solidFill>
                <a:schemeClr val="dk2"/>
              </a:solidFill>
              <a:latin typeface="Century Gothic"/>
              <a:ea typeface="Century Gothic"/>
              <a:cs typeface="Century Gothic"/>
              <a:sym typeface="Century Gothic"/>
            </a:endParaRPr>
          </a:p>
          <a:p>
            <a:pPr marL="457200" lvl="0" indent="0" algn="l" rtl="0">
              <a:spcBef>
                <a:spcPts val="800"/>
              </a:spcBef>
              <a:spcAft>
                <a:spcPts val="0"/>
              </a:spcAft>
              <a:buNone/>
            </a:pPr>
            <a:endParaRPr>
              <a:solidFill>
                <a:schemeClr val="dk2"/>
              </a:solidFill>
              <a:latin typeface="Roboto"/>
              <a:ea typeface="Roboto"/>
              <a:cs typeface="Roboto"/>
              <a:sym typeface="Roboto"/>
            </a:endParaRPr>
          </a:p>
          <a:p>
            <a:pPr marL="0" lvl="0" indent="0" algn="l" rtl="0">
              <a:spcBef>
                <a:spcPts val="1000"/>
              </a:spcBef>
              <a:spcAft>
                <a:spcPts val="0"/>
              </a:spcAft>
              <a:buNone/>
            </a:pPr>
            <a:endParaRPr sz="1400" b="1">
              <a:solidFill>
                <a:schemeClr val="dk2"/>
              </a:solidFill>
              <a:latin typeface="Century Gothic"/>
              <a:ea typeface="Century Gothic"/>
              <a:cs typeface="Century Gothic"/>
              <a:sym typeface="Century Gothic"/>
            </a:endParaRPr>
          </a:p>
          <a:p>
            <a:pPr marL="342900" lvl="0" indent="0" algn="l" rtl="0">
              <a:spcBef>
                <a:spcPts val="800"/>
              </a:spcBef>
              <a:spcAft>
                <a:spcPts val="0"/>
              </a:spcAft>
              <a:buClr>
                <a:schemeClr val="dk1"/>
              </a:buClr>
              <a:buSzPts val="800"/>
              <a:buFont typeface="Arial"/>
              <a:buNone/>
            </a:pPr>
            <a:endParaRPr sz="1400">
              <a:solidFill>
                <a:schemeClr val="dk2"/>
              </a:solidFill>
              <a:latin typeface="Century Gothic"/>
              <a:ea typeface="Century Gothic"/>
              <a:cs typeface="Century Gothic"/>
              <a:sym typeface="Century Gothic"/>
            </a:endParaRPr>
          </a:p>
          <a:p>
            <a:pPr marL="342900" lvl="0" indent="0" algn="l" rtl="0">
              <a:spcBef>
                <a:spcPts val="0"/>
              </a:spcBef>
              <a:spcAft>
                <a:spcPts val="0"/>
              </a:spcAft>
              <a:buNone/>
            </a:pPr>
            <a:endParaRPr sz="1400">
              <a:solidFill>
                <a:schemeClr val="dk2"/>
              </a:solidFill>
              <a:latin typeface="Century Gothic"/>
              <a:ea typeface="Century Gothic"/>
              <a:cs typeface="Century Gothic"/>
              <a:sym typeface="Century Gothic"/>
            </a:endParaRPr>
          </a:p>
          <a:p>
            <a:pPr marL="0" marR="279400" lvl="0" indent="0" algn="just" rtl="0">
              <a:lnSpc>
                <a:spcPct val="115000"/>
              </a:lnSpc>
              <a:spcBef>
                <a:spcPts val="900"/>
              </a:spcBef>
              <a:spcAft>
                <a:spcPts val="200"/>
              </a:spcAft>
              <a:buNone/>
            </a:pPr>
            <a:endParaRPr sz="1600" b="1">
              <a:solidFill>
                <a:srgbClr val="434343"/>
              </a:solidFill>
              <a:latin typeface="Century Gothic"/>
              <a:ea typeface="Century Gothic"/>
              <a:cs typeface="Century Gothic"/>
              <a:sym typeface="Century Gothic"/>
            </a:endParaRPr>
          </a:p>
        </p:txBody>
      </p:sp>
      <p:sp>
        <p:nvSpPr>
          <p:cNvPr id="595" name="Google Shape;595;p76"/>
          <p:cNvSpPr txBox="1">
            <a:spLocks noGrp="1"/>
          </p:cNvSpPr>
          <p:nvPr>
            <p:ph type="title"/>
          </p:nvPr>
        </p:nvSpPr>
        <p:spPr>
          <a:xfrm>
            <a:off x="114475" y="-100200"/>
            <a:ext cx="5357100" cy="116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900">
                <a:solidFill>
                  <a:schemeClr val="dk1"/>
                </a:solidFill>
                <a:latin typeface="Proxima Nova"/>
                <a:ea typeface="Proxima Nova"/>
                <a:cs typeface="Proxima Nova"/>
                <a:sym typeface="Proxima Nova"/>
              </a:rPr>
              <a:t>Opportunities for governments</a:t>
            </a:r>
            <a:endParaRPr sz="1400">
              <a:solidFill>
                <a:schemeClr val="dk1"/>
              </a:solidFill>
              <a:latin typeface="Proxima Nova"/>
              <a:ea typeface="Proxima Nova"/>
              <a:cs typeface="Proxima Nova"/>
              <a:sym typeface="Proxima Nova"/>
            </a:endParaRPr>
          </a:p>
        </p:txBody>
      </p:sp>
      <p:pic>
        <p:nvPicPr>
          <p:cNvPr id="596" name="Google Shape;596;p76"/>
          <p:cNvPicPr preferRelativeResize="0"/>
          <p:nvPr/>
        </p:nvPicPr>
        <p:blipFill>
          <a:blip r:embed="rId3">
            <a:alphaModFix/>
          </a:blip>
          <a:stretch>
            <a:fillRect/>
          </a:stretch>
        </p:blipFill>
        <p:spPr>
          <a:xfrm>
            <a:off x="3663488" y="1223801"/>
            <a:ext cx="4718976" cy="2695876"/>
          </a:xfrm>
          <a:prstGeom prst="rect">
            <a:avLst/>
          </a:prstGeom>
          <a:noFill/>
          <a:ln>
            <a:noFill/>
          </a:ln>
        </p:spPr>
      </p:pic>
      <p:sp>
        <p:nvSpPr>
          <p:cNvPr id="597" name="Google Shape;597;p76"/>
          <p:cNvSpPr txBox="1"/>
          <p:nvPr/>
        </p:nvSpPr>
        <p:spPr>
          <a:xfrm>
            <a:off x="5309400" y="3919675"/>
            <a:ext cx="3231300" cy="3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50">
                <a:solidFill>
                  <a:srgbClr val="074E97"/>
                </a:solidFill>
              </a:rPr>
              <a:t>https://www.bmj.com/AIcovid19</a:t>
            </a:r>
            <a:endParaRPr sz="1050">
              <a:solidFill>
                <a:srgbClr val="074E9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1030" name="Google Shape;1030;p110"/>
          <p:cNvPicPr preferRelativeResize="0"/>
          <p:nvPr/>
        </p:nvPicPr>
        <p:blipFill rotWithShape="1">
          <a:blip r:embed="rId3">
            <a:alphaModFix/>
          </a:blip>
          <a:srcRect/>
          <a:stretch/>
        </p:blipFill>
        <p:spPr>
          <a:xfrm>
            <a:off x="2659751" y="999211"/>
            <a:ext cx="3824495" cy="465549"/>
          </a:xfrm>
          <a:prstGeom prst="rect">
            <a:avLst/>
          </a:prstGeom>
          <a:noFill/>
          <a:ln>
            <a:noFill/>
          </a:ln>
        </p:spPr>
      </p:pic>
      <p:sp>
        <p:nvSpPr>
          <p:cNvPr id="1031" name="Google Shape;1031;p110"/>
          <p:cNvSpPr txBox="1"/>
          <p:nvPr/>
        </p:nvSpPr>
        <p:spPr>
          <a:xfrm flipH="1">
            <a:off x="3602699" y="2638453"/>
            <a:ext cx="1731600" cy="321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2000" b="1" i="0" u="none" strike="noStrike" cap="none">
                <a:solidFill>
                  <a:schemeClr val="lt2"/>
                </a:solidFill>
                <a:latin typeface="Arial"/>
                <a:ea typeface="Arial"/>
                <a:cs typeface="Arial"/>
                <a:sym typeface="Arial"/>
              </a:rPr>
              <a:t>THANK YOU</a:t>
            </a:r>
            <a:endParaRPr sz="1600">
              <a:solidFill>
                <a:schemeClr val="lt2"/>
              </a:solidFill>
            </a:endParaRPr>
          </a:p>
        </p:txBody>
      </p:sp>
      <p:sp>
        <p:nvSpPr>
          <p:cNvPr id="1032" name="Google Shape;1032;p110"/>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0FC5CC6-A10E-44E7-B14A-DE836490E15A}"/>
              </a:ext>
            </a:extLst>
          </p:cNvPr>
          <p:cNvSpPr/>
          <p:nvPr/>
        </p:nvSpPr>
        <p:spPr>
          <a:xfrm>
            <a:off x="88908" y="1363162"/>
            <a:ext cx="2089835" cy="3765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endParaRPr lang="en-NZ" sz="1013">
              <a:solidFill>
                <a:prstClr val="white"/>
              </a:solidFill>
              <a:latin typeface="Calibri" panose="020F0502020204030204"/>
            </a:endParaRPr>
          </a:p>
        </p:txBody>
      </p:sp>
      <p:sp>
        <p:nvSpPr>
          <p:cNvPr id="6" name="Content Placeholder 5"/>
          <p:cNvSpPr>
            <a:spLocks noGrp="1"/>
          </p:cNvSpPr>
          <p:nvPr>
            <p:ph idx="1"/>
          </p:nvPr>
        </p:nvSpPr>
        <p:spPr>
          <a:xfrm>
            <a:off x="2269946" y="277783"/>
            <a:ext cx="4621004" cy="361304"/>
          </a:xfrm>
          <a:noFill/>
        </p:spPr>
        <p:txBody>
          <a:bodyPr>
            <a:noAutofit/>
          </a:bodyPr>
          <a:lstStyle/>
          <a:p>
            <a:pPr marL="0" indent="0">
              <a:buNone/>
              <a:defRPr/>
            </a:pPr>
            <a:r>
              <a:rPr lang="en-NZ" sz="2400" b="1" dirty="0">
                <a:solidFill>
                  <a:srgbClr val="6F605D"/>
                </a:solidFill>
                <a:latin typeface="Helvetica Neue" panose="02000503000000020004" pitchFamily="2" charset="0"/>
              </a:rPr>
              <a:t>Assoc Prof Michael O’Sullivan (he/him)</a:t>
            </a:r>
          </a:p>
          <a:p>
            <a:pPr marL="150908" indent="-150908"/>
            <a:endParaRPr lang="en-NZ" sz="2400" dirty="0">
              <a:latin typeface="+mj-lt"/>
            </a:endParaRPr>
          </a:p>
        </p:txBody>
      </p:sp>
      <p:sp>
        <p:nvSpPr>
          <p:cNvPr id="12" name="Content Placeholder 5"/>
          <p:cNvSpPr>
            <a:spLocks noGrp="1"/>
          </p:cNvSpPr>
          <p:nvPr>
            <p:ph sz="half" idx="4294967295"/>
          </p:nvPr>
        </p:nvSpPr>
        <p:spPr>
          <a:xfrm>
            <a:off x="3626604" y="834628"/>
            <a:ext cx="3347634" cy="489347"/>
          </a:xfrm>
          <a:noFill/>
        </p:spPr>
        <p:txBody>
          <a:bodyPr>
            <a:noAutofit/>
          </a:bodyPr>
          <a:lstStyle/>
          <a:p>
            <a:pPr marL="0" indent="0">
              <a:buNone/>
            </a:pPr>
            <a:r>
              <a:rPr lang="en-NZ" sz="1800" b="1" dirty="0" err="1">
                <a:solidFill>
                  <a:srgbClr val="6F605D"/>
                </a:solidFill>
                <a:latin typeface="Helvetica Neue" panose="02000503000000020004" pitchFamily="2" charset="0"/>
              </a:rPr>
              <a:t>Dept</a:t>
            </a:r>
            <a:r>
              <a:rPr lang="en-NZ" sz="1800" b="1" dirty="0">
                <a:solidFill>
                  <a:srgbClr val="6F605D"/>
                </a:solidFill>
                <a:latin typeface="Helvetica Neue" panose="02000503000000020004" pitchFamily="2" charset="0"/>
              </a:rPr>
              <a:t> of Engineering Science</a:t>
            </a:r>
          </a:p>
          <a:p>
            <a:pPr marL="0" indent="0">
              <a:buNone/>
            </a:pPr>
            <a:r>
              <a:rPr lang="en-NZ" sz="1800" b="1" dirty="0">
                <a:solidFill>
                  <a:srgbClr val="6F605D"/>
                </a:solidFill>
                <a:latin typeface="Helvetica Neue" panose="02000503000000020004" pitchFamily="2" charset="0"/>
              </a:rPr>
              <a:t>University of Auckland (</a:t>
            </a:r>
            <a:r>
              <a:rPr lang="en-NZ" sz="1800" b="1" dirty="0" err="1">
                <a:solidFill>
                  <a:srgbClr val="6F605D"/>
                </a:solidFill>
                <a:latin typeface="Helvetica Neue" panose="02000503000000020004" pitchFamily="2" charset="0"/>
              </a:rPr>
              <a:t>UoA</a:t>
            </a:r>
            <a:r>
              <a:rPr lang="en-NZ" sz="1800" b="1" dirty="0">
                <a:solidFill>
                  <a:srgbClr val="6F605D"/>
                </a:solidFill>
                <a:latin typeface="Helvetica Neue" panose="02000503000000020004" pitchFamily="2" charset="0"/>
              </a:rPr>
              <a:t>)</a:t>
            </a:r>
          </a:p>
          <a:p>
            <a:pPr marL="150908" indent="-150908"/>
            <a:endParaRPr lang="en-NZ" dirty="0"/>
          </a:p>
        </p:txBody>
      </p:sp>
      <p:sp>
        <p:nvSpPr>
          <p:cNvPr id="8" name="Content Placeholder 5"/>
          <p:cNvSpPr txBox="1">
            <a:spLocks/>
          </p:cNvSpPr>
          <p:nvPr/>
        </p:nvSpPr>
        <p:spPr>
          <a:xfrm>
            <a:off x="2291473" y="3941852"/>
            <a:ext cx="4162799" cy="1081749"/>
          </a:xfrm>
          <a:prstGeom prst="rect">
            <a:avLst/>
          </a:prstGeom>
          <a:noFill/>
        </p:spPr>
        <p:txBody>
          <a:bodyPr vert="horz" lIns="51435" tIns="25718" rIns="51435" bIns="25718" rtlCol="0">
            <a:noAutofit/>
          </a:bodyPr>
          <a:lst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514337">
              <a:buNone/>
              <a:defRPr/>
            </a:pPr>
            <a:r>
              <a:rPr lang="en-NZ" sz="1500" dirty="0">
                <a:solidFill>
                  <a:srgbClr val="6F605D"/>
                </a:solidFill>
                <a:latin typeface="Helvetica Neue" panose="02000503000000020004" pitchFamily="2" charset="0"/>
              </a:rPr>
              <a:t>Research/consulting in Operations Research and (Computational) Analytics for Health, Social Investment, Cloud Computing, Infrastructure Planning, Finance</a:t>
            </a:r>
          </a:p>
          <a:p>
            <a:pPr marL="192876" indent="-192876" defTabSz="514337">
              <a:defRPr/>
            </a:pPr>
            <a:endParaRPr lang="en-NZ" sz="1350" dirty="0">
              <a:solidFill>
                <a:schemeClr val="tx1"/>
              </a:solidFill>
            </a:endParaRPr>
          </a:p>
          <a:p>
            <a:pPr marL="192876" indent="-192876" defTabSz="514337">
              <a:defRPr/>
            </a:pPr>
            <a:endParaRPr lang="en-NZ" sz="1350" dirty="0">
              <a:solidFill>
                <a:schemeClr val="tx1"/>
              </a:solidFill>
            </a:endParaRPr>
          </a:p>
          <a:p>
            <a:pPr marL="192876" indent="-192876" defTabSz="514337">
              <a:defRPr/>
            </a:pPr>
            <a:endParaRPr lang="en-NZ" sz="1350" dirty="0">
              <a:solidFill>
                <a:schemeClr val="tx1"/>
              </a:solidFill>
            </a:endParaRPr>
          </a:p>
          <a:p>
            <a:pPr marL="192876" indent="-192876" defTabSz="514337">
              <a:defRPr/>
            </a:pPr>
            <a:endParaRPr lang="en-NZ" sz="1350" dirty="0">
              <a:solidFill>
                <a:schemeClr val="tx1"/>
              </a:solidFill>
            </a:endParaRPr>
          </a:p>
        </p:txBody>
      </p:sp>
      <p:pic>
        <p:nvPicPr>
          <p:cNvPr id="3074" name="Picture 2" descr="Team Me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60" y="114485"/>
            <a:ext cx="1342530" cy="134253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a:off x="2306479" y="2569607"/>
            <a:ext cx="5186522" cy="901320"/>
          </a:xfrm>
          <a:prstGeom prst="rect">
            <a:avLst/>
          </a:prstGeom>
          <a:noFill/>
        </p:spPr>
        <p:txBody>
          <a:bodyPr vert="horz" lIns="51435" tIns="25718" rIns="51435" bIns="25718" rtlCol="0">
            <a:noAutofit/>
          </a:bodyPr>
          <a:lst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514337">
              <a:buNone/>
              <a:defRPr/>
            </a:pPr>
            <a:r>
              <a:rPr lang="en-NZ" sz="1500" dirty="0">
                <a:solidFill>
                  <a:srgbClr val="6F605D"/>
                </a:solidFill>
                <a:latin typeface="Helvetica Neue" panose="02000503000000020004" pitchFamily="2" charset="0"/>
              </a:rPr>
              <a:t>President, OR Society of NZ (ORSNZ)</a:t>
            </a:r>
          </a:p>
          <a:p>
            <a:pPr marL="0" indent="0" defTabSz="514337">
              <a:spcBef>
                <a:spcPts val="169"/>
              </a:spcBef>
              <a:buNone/>
              <a:defRPr/>
            </a:pPr>
            <a:r>
              <a:rPr lang="en-NZ" sz="1500" dirty="0">
                <a:solidFill>
                  <a:srgbClr val="6F605D"/>
                </a:solidFill>
                <a:latin typeface="Helvetica Neue" panose="02000503000000020004" pitchFamily="2" charset="0"/>
              </a:rPr>
              <a:t>Deputy Director, Te </a:t>
            </a:r>
            <a:r>
              <a:rPr lang="en-NZ" sz="1500" dirty="0" err="1">
                <a:solidFill>
                  <a:srgbClr val="6F605D"/>
                </a:solidFill>
                <a:latin typeface="Helvetica Neue" panose="02000503000000020004" pitchFamily="2" charset="0"/>
              </a:rPr>
              <a:t>Punaha</a:t>
            </a:r>
            <a:r>
              <a:rPr lang="en-NZ" sz="1500" dirty="0">
                <a:solidFill>
                  <a:srgbClr val="6F605D"/>
                </a:solidFill>
                <a:latin typeface="Helvetica Neue" panose="02000503000000020004" pitchFamily="2" charset="0"/>
              </a:rPr>
              <a:t> </a:t>
            </a:r>
            <a:r>
              <a:rPr lang="en-NZ" sz="1500" dirty="0" err="1">
                <a:solidFill>
                  <a:srgbClr val="6F605D"/>
                </a:solidFill>
                <a:latin typeface="Helvetica Neue" panose="02000503000000020004" pitchFamily="2" charset="0"/>
              </a:rPr>
              <a:t>Matatini</a:t>
            </a:r>
            <a:endParaRPr lang="en-NZ" sz="1500" dirty="0">
              <a:solidFill>
                <a:srgbClr val="6F605D"/>
              </a:solidFill>
              <a:latin typeface="Helvetica Neue" panose="02000503000000020004" pitchFamily="2" charset="0"/>
            </a:endParaRPr>
          </a:p>
          <a:p>
            <a:pPr marL="0" indent="0" defTabSz="514337">
              <a:spcBef>
                <a:spcPts val="169"/>
              </a:spcBef>
              <a:buNone/>
              <a:defRPr/>
            </a:pPr>
            <a:r>
              <a:rPr lang="en-NZ" sz="1500" dirty="0">
                <a:solidFill>
                  <a:srgbClr val="6F605D"/>
                </a:solidFill>
                <a:latin typeface="Helvetica Neue" panose="02000503000000020004" pitchFamily="2" charset="0"/>
              </a:rPr>
              <a:t>(Complex Systems)</a:t>
            </a:r>
          </a:p>
          <a:p>
            <a:pPr marL="0" indent="0" defTabSz="514337">
              <a:buNone/>
              <a:defRPr/>
            </a:pPr>
            <a:r>
              <a:rPr lang="en-NZ" sz="1500" dirty="0">
                <a:solidFill>
                  <a:srgbClr val="6F605D"/>
                </a:solidFill>
                <a:latin typeface="Helvetica Neue" panose="02000503000000020004" pitchFamily="2" charset="0"/>
              </a:rPr>
              <a:t>Theme Leader, Precision Driven Health </a:t>
            </a:r>
          </a:p>
          <a:p>
            <a:pPr marL="0" indent="0" defTabSz="514337">
              <a:spcBef>
                <a:spcPts val="169"/>
              </a:spcBef>
              <a:buNone/>
              <a:defRPr/>
            </a:pPr>
            <a:r>
              <a:rPr lang="en-NZ" sz="1500" dirty="0">
                <a:solidFill>
                  <a:srgbClr val="6F605D"/>
                </a:solidFill>
                <a:latin typeface="Helvetica Neue" panose="02000503000000020004" pitchFamily="2" charset="0"/>
              </a:rPr>
              <a:t>AI &amp; Pandemic Response Working Group, GPAI</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415" y="2960147"/>
            <a:ext cx="2029968" cy="809244"/>
          </a:xfrm>
          <a:prstGeom prst="rect">
            <a:avLst/>
          </a:prstGeom>
        </p:spPr>
      </p:pic>
      <p:sp>
        <p:nvSpPr>
          <p:cNvPr id="5" name="TextBox 4"/>
          <p:cNvSpPr txBox="1"/>
          <p:nvPr/>
        </p:nvSpPr>
        <p:spPr>
          <a:xfrm>
            <a:off x="2291472" y="1573732"/>
            <a:ext cx="4299243" cy="1015663"/>
          </a:xfrm>
          <a:prstGeom prst="rect">
            <a:avLst/>
          </a:prstGeom>
          <a:noFill/>
        </p:spPr>
        <p:txBody>
          <a:bodyPr wrap="square" rtlCol="0">
            <a:spAutoFit/>
          </a:bodyPr>
          <a:lstStyle/>
          <a:p>
            <a:pPr defTabSz="514337">
              <a:defRPr/>
            </a:pPr>
            <a:r>
              <a:rPr lang="en-NZ" sz="1500" dirty="0">
                <a:solidFill>
                  <a:srgbClr val="6F605D"/>
                </a:solidFill>
                <a:latin typeface="Helvetica Neue" panose="02000503000000020004" pitchFamily="2" charset="0"/>
              </a:rPr>
              <a:t>University of Auckland</a:t>
            </a:r>
          </a:p>
          <a:p>
            <a:pPr marL="192876" indent="-192876" defTabSz="514337">
              <a:buFont typeface="Arial" pitchFamily="34" charset="0"/>
              <a:buChar char="•"/>
              <a:defRPr/>
            </a:pPr>
            <a:r>
              <a:rPr lang="en-NZ" sz="1500" dirty="0">
                <a:solidFill>
                  <a:srgbClr val="6F605D"/>
                </a:solidFill>
                <a:latin typeface="Helvetica Neue" panose="02000503000000020004" pitchFamily="2" charset="0"/>
              </a:rPr>
              <a:t>BSc (Hons), MPhil (Disc)</a:t>
            </a:r>
          </a:p>
          <a:p>
            <a:pPr defTabSz="514337">
              <a:defRPr/>
            </a:pPr>
            <a:r>
              <a:rPr lang="en-NZ" sz="1500" dirty="0">
                <a:solidFill>
                  <a:srgbClr val="6F605D"/>
                </a:solidFill>
                <a:latin typeface="Helvetica Neue" panose="02000503000000020004" pitchFamily="2" charset="0"/>
              </a:rPr>
              <a:t>Stanford University alumni</a:t>
            </a:r>
          </a:p>
          <a:p>
            <a:pPr marL="192876" indent="-192876" defTabSz="514337">
              <a:buFont typeface="Arial" pitchFamily="34" charset="0"/>
              <a:buChar char="•"/>
              <a:defRPr/>
            </a:pPr>
            <a:r>
              <a:rPr lang="en-NZ" sz="1500" dirty="0">
                <a:solidFill>
                  <a:srgbClr val="6F605D"/>
                </a:solidFill>
                <a:latin typeface="Helvetica Neue" panose="02000503000000020004" pitchFamily="2" charset="0"/>
              </a:rPr>
              <a:t>MS, PhD</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9691" y="3899512"/>
            <a:ext cx="1995255" cy="535784"/>
          </a:xfrm>
          <a:prstGeom prst="rect">
            <a:avLst/>
          </a:prstGeom>
          <a:solidFill>
            <a:srgbClr val="6F605D"/>
          </a:solidFill>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528" y="2450098"/>
            <a:ext cx="1257741" cy="545025"/>
          </a:xfrm>
          <a:prstGeom prst="rect">
            <a:avLst/>
          </a:prstGeom>
        </p:spPr>
      </p:pic>
      <p:sp>
        <p:nvSpPr>
          <p:cNvPr id="15" name="TextBox 14">
            <a:extLst>
              <a:ext uri="{FF2B5EF4-FFF2-40B4-BE49-F238E27FC236}">
                <a16:creationId xmlns:a16="http://schemas.microsoft.com/office/drawing/2014/main" id="{486356F8-8F12-4566-A6FA-DD2931190EE0}"/>
              </a:ext>
            </a:extLst>
          </p:cNvPr>
          <p:cNvSpPr txBox="1"/>
          <p:nvPr/>
        </p:nvSpPr>
        <p:spPr>
          <a:xfrm>
            <a:off x="140448" y="1539838"/>
            <a:ext cx="2129498" cy="3600986"/>
          </a:xfrm>
          <a:prstGeom prst="rect">
            <a:avLst/>
          </a:prstGeom>
          <a:noFill/>
        </p:spPr>
        <p:txBody>
          <a:bodyPr wrap="square" rtlCol="0">
            <a:spAutoFit/>
          </a:bodyPr>
          <a:lstStyle/>
          <a:p>
            <a:pPr>
              <a:defRPr/>
            </a:pPr>
            <a:r>
              <a:rPr lang="en-NZ" sz="1200" dirty="0" err="1">
                <a:solidFill>
                  <a:srgbClr val="6F605D"/>
                </a:solidFill>
                <a:latin typeface="Helvetica Neue" panose="02000503000000020004" pitchFamily="2" charset="0"/>
              </a:rPr>
              <a:t>Nō</a:t>
            </a:r>
            <a:r>
              <a:rPr lang="en-NZ" sz="1200" dirty="0">
                <a:solidFill>
                  <a:srgbClr val="6F605D"/>
                </a:solidFill>
                <a:latin typeface="Helvetica Neue" panose="02000503000000020004" pitchFamily="2" charset="0"/>
              </a:rPr>
              <a:t> </a:t>
            </a:r>
            <a:r>
              <a:rPr lang="en-NZ" sz="1200" dirty="0" err="1">
                <a:solidFill>
                  <a:srgbClr val="6F605D"/>
                </a:solidFill>
                <a:latin typeface="Helvetica Neue" panose="02000503000000020004" pitchFamily="2" charset="0"/>
              </a:rPr>
              <a:t>Airani</a:t>
            </a:r>
            <a:r>
              <a:rPr lang="en-NZ" sz="1200" dirty="0">
                <a:solidFill>
                  <a:srgbClr val="6F605D"/>
                </a:solidFill>
                <a:latin typeface="Helvetica Neue" panose="02000503000000020004" pitchFamily="2" charset="0"/>
              </a:rPr>
              <a:t> me </a:t>
            </a:r>
            <a:r>
              <a:rPr lang="en-NZ" sz="1200" dirty="0" err="1">
                <a:solidFill>
                  <a:srgbClr val="6F605D"/>
                </a:solidFill>
                <a:latin typeface="Helvetica Neue" panose="02000503000000020004" pitchFamily="2" charset="0"/>
              </a:rPr>
              <a:t>Haina</a:t>
            </a:r>
            <a:r>
              <a:rPr lang="en-NZ" sz="1200" dirty="0">
                <a:solidFill>
                  <a:srgbClr val="6F605D"/>
                </a:solidFill>
                <a:latin typeface="Helvetica Neue" panose="02000503000000020004" pitchFamily="2" charset="0"/>
              </a:rPr>
              <a:t> </a:t>
            </a:r>
            <a:r>
              <a:rPr lang="en-NZ" sz="1200" dirty="0" err="1">
                <a:solidFill>
                  <a:srgbClr val="6F605D"/>
                </a:solidFill>
                <a:latin typeface="Helvetica Neue" panose="02000503000000020004" pitchFamily="2" charset="0"/>
              </a:rPr>
              <a:t>ōku</a:t>
            </a:r>
            <a:r>
              <a:rPr lang="en-NZ" sz="1200" dirty="0">
                <a:solidFill>
                  <a:srgbClr val="6F605D"/>
                </a:solidFill>
                <a:latin typeface="Helvetica Neue" panose="02000503000000020004" pitchFamily="2" charset="0"/>
              </a:rPr>
              <a:t> tupuna</a:t>
            </a:r>
          </a:p>
          <a:p>
            <a:pPr>
              <a:defRPr/>
            </a:pPr>
            <a:r>
              <a:rPr lang="en-NZ" sz="1200" dirty="0">
                <a:solidFill>
                  <a:srgbClr val="6F605D"/>
                </a:solidFill>
                <a:latin typeface="Helvetica Neue" panose="02000503000000020004" pitchFamily="2" charset="0"/>
              </a:rPr>
              <a:t>Ko O’Sullivan </a:t>
            </a:r>
            <a:r>
              <a:rPr lang="en-NZ" sz="1200" dirty="0" err="1">
                <a:solidFill>
                  <a:srgbClr val="6F605D"/>
                </a:solidFill>
                <a:latin typeface="Helvetica Neue" panose="02000503000000020004" pitchFamily="2" charset="0"/>
              </a:rPr>
              <a:t>tōku</a:t>
            </a:r>
            <a:r>
              <a:rPr lang="en-NZ" sz="1200" dirty="0">
                <a:solidFill>
                  <a:srgbClr val="6F605D"/>
                </a:solidFill>
                <a:latin typeface="Helvetica Neue" panose="02000503000000020004" pitchFamily="2" charset="0"/>
              </a:rPr>
              <a:t> whānau</a:t>
            </a:r>
          </a:p>
          <a:p>
            <a:pPr>
              <a:defRPr/>
            </a:pPr>
            <a:r>
              <a:rPr lang="en-NZ" sz="1200" dirty="0">
                <a:solidFill>
                  <a:srgbClr val="6F605D"/>
                </a:solidFill>
                <a:latin typeface="Helvetica Neue" panose="02000503000000020004" pitchFamily="2" charset="0"/>
              </a:rPr>
              <a:t>Ko Te </a:t>
            </a:r>
            <a:r>
              <a:rPr lang="en-NZ" sz="1200" dirty="0" err="1">
                <a:solidFill>
                  <a:srgbClr val="6F605D"/>
                </a:solidFill>
                <a:latin typeface="Helvetica Neue" panose="02000503000000020004" pitchFamily="2" charset="0"/>
              </a:rPr>
              <a:t>Atatū</a:t>
            </a:r>
            <a:r>
              <a:rPr lang="en-NZ" sz="1200" dirty="0">
                <a:solidFill>
                  <a:srgbClr val="6F605D"/>
                </a:solidFill>
                <a:latin typeface="Helvetica Neue" panose="02000503000000020004" pitchFamily="2" charset="0"/>
              </a:rPr>
              <a:t> </a:t>
            </a:r>
            <a:r>
              <a:rPr lang="en-NZ" sz="1200" dirty="0" err="1">
                <a:solidFill>
                  <a:srgbClr val="6F605D"/>
                </a:solidFill>
                <a:latin typeface="Helvetica Neue" panose="02000503000000020004" pitchFamily="2" charset="0"/>
              </a:rPr>
              <a:t>tōku</a:t>
            </a:r>
            <a:r>
              <a:rPr lang="en-NZ" sz="1200" dirty="0">
                <a:solidFill>
                  <a:srgbClr val="6F605D"/>
                </a:solidFill>
                <a:latin typeface="Helvetica Neue" panose="02000503000000020004" pitchFamily="2" charset="0"/>
              </a:rPr>
              <a:t> </a:t>
            </a:r>
            <a:r>
              <a:rPr lang="en-NZ" sz="1200" dirty="0" err="1">
                <a:solidFill>
                  <a:srgbClr val="6F605D"/>
                </a:solidFill>
                <a:latin typeface="Helvetica Neue" panose="02000503000000020004" pitchFamily="2" charset="0"/>
              </a:rPr>
              <a:t>hāpori</a:t>
            </a:r>
            <a:endParaRPr lang="en-NZ" sz="1200" dirty="0">
              <a:solidFill>
                <a:srgbClr val="6F605D"/>
              </a:solidFill>
              <a:latin typeface="Helvetica Neue" panose="02000503000000020004" pitchFamily="2" charset="0"/>
            </a:endParaRPr>
          </a:p>
          <a:p>
            <a:pPr>
              <a:defRPr/>
            </a:pPr>
            <a:r>
              <a:rPr lang="en-NZ" sz="1200" dirty="0">
                <a:solidFill>
                  <a:srgbClr val="6F605D"/>
                </a:solidFill>
                <a:latin typeface="Helvetica Neue" panose="02000503000000020004" pitchFamily="2" charset="0"/>
              </a:rPr>
              <a:t>E </a:t>
            </a:r>
            <a:r>
              <a:rPr lang="en-NZ" sz="1200" dirty="0" err="1">
                <a:solidFill>
                  <a:srgbClr val="6F605D"/>
                </a:solidFill>
                <a:latin typeface="Helvetica Neue" panose="02000503000000020004" pitchFamily="2" charset="0"/>
              </a:rPr>
              <a:t>noho</a:t>
            </a:r>
            <a:r>
              <a:rPr lang="en-NZ" sz="1200" dirty="0">
                <a:solidFill>
                  <a:srgbClr val="6F605D"/>
                </a:solidFill>
                <a:latin typeface="Helvetica Neue" panose="02000503000000020004" pitchFamily="2" charset="0"/>
              </a:rPr>
              <a:t> ana au ki ngā whenua me ngā </a:t>
            </a:r>
            <a:r>
              <a:rPr lang="en-NZ" sz="1200" dirty="0" err="1">
                <a:solidFill>
                  <a:srgbClr val="6F605D"/>
                </a:solidFill>
                <a:latin typeface="Helvetica Neue" panose="02000503000000020004" pitchFamily="2" charset="0"/>
              </a:rPr>
              <a:t>wai</a:t>
            </a:r>
            <a:r>
              <a:rPr lang="en-NZ" sz="1200" dirty="0">
                <a:solidFill>
                  <a:srgbClr val="6F605D"/>
                </a:solidFill>
                <a:latin typeface="Helvetica Neue" panose="02000503000000020004" pitchFamily="2" charset="0"/>
              </a:rPr>
              <a:t> </a:t>
            </a:r>
            <a:r>
              <a:rPr lang="en-NZ" sz="1200" dirty="0" err="1">
                <a:solidFill>
                  <a:srgbClr val="6F605D"/>
                </a:solidFill>
                <a:latin typeface="Helvetica Neue" panose="02000503000000020004" pitchFamily="2" charset="0"/>
              </a:rPr>
              <a:t>tapu</a:t>
            </a:r>
            <a:r>
              <a:rPr lang="en-NZ" sz="1200" dirty="0">
                <a:solidFill>
                  <a:srgbClr val="6F605D"/>
                </a:solidFill>
                <a:latin typeface="Helvetica Neue" panose="02000503000000020004" pitchFamily="2" charset="0"/>
              </a:rPr>
              <a:t> o Te Kawerau a Maki</a:t>
            </a:r>
          </a:p>
          <a:p>
            <a:pPr>
              <a:defRPr/>
            </a:pPr>
            <a:r>
              <a:rPr lang="en-NZ" sz="1200" dirty="0" err="1">
                <a:solidFill>
                  <a:srgbClr val="6F605D"/>
                </a:solidFill>
                <a:latin typeface="Helvetica Neue" panose="02000503000000020004" pitchFamily="2" charset="0"/>
              </a:rPr>
              <a:t>Tēnei</a:t>
            </a:r>
            <a:r>
              <a:rPr lang="en-NZ" sz="1200" dirty="0">
                <a:solidFill>
                  <a:srgbClr val="6F605D"/>
                </a:solidFill>
                <a:latin typeface="Helvetica Neue" panose="02000503000000020004" pitchFamily="2" charset="0"/>
              </a:rPr>
              <a:t> ka mihi!</a:t>
            </a:r>
          </a:p>
          <a:p>
            <a:pPr>
              <a:defRPr/>
            </a:pPr>
            <a:r>
              <a:rPr lang="en-NZ" sz="1200" dirty="0" err="1">
                <a:solidFill>
                  <a:srgbClr val="6F605D"/>
                </a:solidFill>
                <a:latin typeface="Helvetica Neue" panose="02000503000000020004" pitchFamily="2" charset="0"/>
              </a:rPr>
              <a:t>Tēnā</a:t>
            </a:r>
            <a:r>
              <a:rPr lang="en-NZ" sz="1200" dirty="0">
                <a:solidFill>
                  <a:srgbClr val="6F605D"/>
                </a:solidFill>
                <a:latin typeface="Helvetica Neue" panose="02000503000000020004" pitchFamily="2" charset="0"/>
              </a:rPr>
              <a:t> koutou!</a:t>
            </a:r>
          </a:p>
          <a:p>
            <a:pPr>
              <a:defRPr/>
            </a:pPr>
            <a:endParaRPr lang="en-NZ" sz="1200" dirty="0">
              <a:solidFill>
                <a:srgbClr val="6F605D"/>
              </a:solidFill>
              <a:latin typeface="Helvetica Neue" panose="02000503000000020004" pitchFamily="2" charset="0"/>
            </a:endParaRPr>
          </a:p>
          <a:p>
            <a:pPr>
              <a:defRPr/>
            </a:pPr>
            <a:r>
              <a:rPr lang="en-NZ" sz="1200" dirty="0">
                <a:solidFill>
                  <a:srgbClr val="6F605D"/>
                </a:solidFill>
                <a:latin typeface="Helvetica Neue" panose="02000503000000020004" pitchFamily="2" charset="0"/>
              </a:rPr>
              <a:t>My ancestors are from Ireland and China</a:t>
            </a:r>
          </a:p>
          <a:p>
            <a:pPr>
              <a:defRPr/>
            </a:pPr>
            <a:r>
              <a:rPr lang="en-NZ" sz="1200" dirty="0">
                <a:solidFill>
                  <a:srgbClr val="6F605D"/>
                </a:solidFill>
                <a:latin typeface="Helvetica Neue" panose="02000503000000020004" pitchFamily="2" charset="0"/>
              </a:rPr>
              <a:t>O’Sullivan is my family</a:t>
            </a:r>
          </a:p>
          <a:p>
            <a:pPr>
              <a:defRPr/>
            </a:pPr>
            <a:r>
              <a:rPr lang="en-NZ" sz="1200" dirty="0">
                <a:solidFill>
                  <a:srgbClr val="6F605D"/>
                </a:solidFill>
                <a:latin typeface="Helvetica Neue" panose="02000503000000020004" pitchFamily="2" charset="0"/>
              </a:rPr>
              <a:t>Te </a:t>
            </a:r>
            <a:r>
              <a:rPr lang="en-NZ" sz="1200" dirty="0" err="1">
                <a:solidFill>
                  <a:srgbClr val="6F605D"/>
                </a:solidFill>
                <a:latin typeface="Helvetica Neue" panose="02000503000000020004" pitchFamily="2" charset="0"/>
              </a:rPr>
              <a:t>Atatū</a:t>
            </a:r>
            <a:r>
              <a:rPr lang="en-NZ" sz="1200" dirty="0">
                <a:solidFill>
                  <a:srgbClr val="6F605D"/>
                </a:solidFill>
                <a:latin typeface="Helvetica Neue" panose="02000503000000020004" pitchFamily="2" charset="0"/>
              </a:rPr>
              <a:t> is my community</a:t>
            </a:r>
          </a:p>
          <a:p>
            <a:pPr>
              <a:defRPr/>
            </a:pPr>
            <a:r>
              <a:rPr lang="en-NZ" sz="1200" dirty="0">
                <a:solidFill>
                  <a:srgbClr val="6F605D"/>
                </a:solidFill>
                <a:latin typeface="Helvetica Neue" panose="02000503000000020004" pitchFamily="2" charset="0"/>
              </a:rPr>
              <a:t>I live on the lands and near the waters of Te Kawerau a Maki</a:t>
            </a:r>
          </a:p>
          <a:p>
            <a:pPr>
              <a:defRPr/>
            </a:pPr>
            <a:r>
              <a:rPr lang="en-NZ" sz="1200" dirty="0">
                <a:solidFill>
                  <a:srgbClr val="6F605D"/>
                </a:solidFill>
                <a:latin typeface="Helvetica Neue" panose="02000503000000020004" pitchFamily="2" charset="0"/>
              </a:rPr>
              <a:t>I acknowledge them!</a:t>
            </a:r>
          </a:p>
          <a:p>
            <a:pPr>
              <a:defRPr/>
            </a:pPr>
            <a:r>
              <a:rPr lang="en-NZ" sz="1200" dirty="0">
                <a:solidFill>
                  <a:srgbClr val="6F605D"/>
                </a:solidFill>
                <a:latin typeface="Helvetica Neue" panose="02000503000000020004" pitchFamily="2" charset="0"/>
              </a:rPr>
              <a:t>Greetings to you all!</a:t>
            </a:r>
          </a:p>
        </p:txBody>
      </p:sp>
      <p:pic>
        <p:nvPicPr>
          <p:cNvPr id="2" name="Picture 1">
            <a:extLst>
              <a:ext uri="{FF2B5EF4-FFF2-40B4-BE49-F238E27FC236}">
                <a16:creationId xmlns:a16="http://schemas.microsoft.com/office/drawing/2014/main" id="{6B19FAA5-65D4-49B6-99DB-973E3E19179C}"/>
              </a:ext>
            </a:extLst>
          </p:cNvPr>
          <p:cNvPicPr>
            <a:picLocks noChangeAspect="1"/>
          </p:cNvPicPr>
          <p:nvPr/>
        </p:nvPicPr>
        <p:blipFill>
          <a:blip r:embed="rId7"/>
          <a:stretch>
            <a:fillRect/>
          </a:stretch>
        </p:blipFill>
        <p:spPr>
          <a:xfrm>
            <a:off x="6363069" y="4664386"/>
            <a:ext cx="2640484" cy="309737"/>
          </a:xfrm>
          <a:prstGeom prst="rect">
            <a:avLst/>
          </a:prstGeom>
        </p:spPr>
      </p:pic>
      <p:grpSp>
        <p:nvGrpSpPr>
          <p:cNvPr id="18" name="Group 17">
            <a:extLst>
              <a:ext uri="{FF2B5EF4-FFF2-40B4-BE49-F238E27FC236}">
                <a16:creationId xmlns:a16="http://schemas.microsoft.com/office/drawing/2014/main" id="{269E4E09-9AB8-458F-99FC-42D6525867F4}"/>
              </a:ext>
            </a:extLst>
          </p:cNvPr>
          <p:cNvGrpSpPr>
            <a:grpSpLocks noChangeAspect="1"/>
          </p:cNvGrpSpPr>
          <p:nvPr/>
        </p:nvGrpSpPr>
        <p:grpSpPr>
          <a:xfrm>
            <a:off x="6890949" y="163210"/>
            <a:ext cx="1810349" cy="844464"/>
            <a:chOff x="6705697" y="1820016"/>
            <a:chExt cx="1931036" cy="900761"/>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5972" y="1820016"/>
              <a:ext cx="900761" cy="900761"/>
            </a:xfrm>
            <a:prstGeom prst="rect">
              <a:avLst/>
            </a:prstGeom>
          </p:spPr>
        </p:pic>
        <p:pic>
          <p:nvPicPr>
            <p:cNvPr id="11" name="Picture 10" descr="Logo, company name&#10;&#10;Description automatically generated">
              <a:extLst>
                <a:ext uri="{FF2B5EF4-FFF2-40B4-BE49-F238E27FC236}">
                  <a16:creationId xmlns:a16="http://schemas.microsoft.com/office/drawing/2014/main" id="{D07A9657-E6FD-4F81-8D37-4D33757857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5697" y="1826595"/>
              <a:ext cx="902793" cy="887604"/>
            </a:xfrm>
            <a:prstGeom prst="rect">
              <a:avLst/>
            </a:prstGeom>
          </p:spPr>
        </p:pic>
      </p:grpSp>
      <p:pic>
        <p:nvPicPr>
          <p:cNvPr id="24" name="Picture 23" descr="Logo&#10;&#10;Description automatically generated">
            <a:extLst>
              <a:ext uri="{FF2B5EF4-FFF2-40B4-BE49-F238E27FC236}">
                <a16:creationId xmlns:a16="http://schemas.microsoft.com/office/drawing/2014/main" id="{20CDF81B-AEB9-46A9-B8A6-CADC1BED7E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68877" y="1234135"/>
            <a:ext cx="1128143" cy="1031420"/>
          </a:xfrm>
          <a:prstGeom prst="rect">
            <a:avLst/>
          </a:prstGeom>
        </p:spPr>
      </p:pic>
    </p:spTree>
    <p:extLst>
      <p:ext uri="{BB962C8B-B14F-4D97-AF65-F5344CB8AC3E}">
        <p14:creationId xmlns:p14="http://schemas.microsoft.com/office/powerpoint/2010/main" val="2973271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8"/>
          <p:cNvSpPr txBox="1"/>
          <p:nvPr/>
        </p:nvSpPr>
        <p:spPr>
          <a:xfrm>
            <a:off x="448250" y="1732075"/>
            <a:ext cx="3637800" cy="20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 sz="1500">
                <a:solidFill>
                  <a:srgbClr val="074E97"/>
                </a:solidFill>
                <a:latin typeface="Century Gothic"/>
                <a:ea typeface="Century Gothic"/>
                <a:cs typeface="Century Gothic"/>
                <a:sym typeface="Century Gothic"/>
              </a:rPr>
              <a:t>The Responsible AI Working Group brings together</a:t>
            </a:r>
            <a:r>
              <a:rPr lang="es" sz="1500" b="1">
                <a:solidFill>
                  <a:srgbClr val="074E97"/>
                </a:solidFill>
                <a:latin typeface="Century Gothic"/>
                <a:ea typeface="Century Gothic"/>
                <a:cs typeface="Century Gothic"/>
                <a:sym typeface="Century Gothic"/>
              </a:rPr>
              <a:t> 45 experts, including two Observers </a:t>
            </a:r>
            <a:r>
              <a:rPr lang="es" sz="1500">
                <a:solidFill>
                  <a:srgbClr val="074E97"/>
                </a:solidFill>
                <a:latin typeface="Century Gothic"/>
                <a:ea typeface="Century Gothic"/>
                <a:cs typeface="Century Gothic"/>
                <a:sym typeface="Century Gothic"/>
              </a:rPr>
              <a:t>- one representative of the </a:t>
            </a:r>
            <a:r>
              <a:rPr lang="es" sz="1500" b="1">
                <a:solidFill>
                  <a:srgbClr val="074E97"/>
                </a:solidFill>
                <a:latin typeface="Century Gothic"/>
                <a:ea typeface="Century Gothic"/>
                <a:cs typeface="Century Gothic"/>
                <a:sym typeface="Century Gothic"/>
              </a:rPr>
              <a:t>OECD</a:t>
            </a:r>
            <a:r>
              <a:rPr lang="es" sz="1500">
                <a:solidFill>
                  <a:srgbClr val="074E97"/>
                </a:solidFill>
                <a:latin typeface="Century Gothic"/>
                <a:ea typeface="Century Gothic"/>
                <a:cs typeface="Century Gothic"/>
                <a:sym typeface="Century Gothic"/>
              </a:rPr>
              <a:t> and a second representative of </a:t>
            </a:r>
            <a:r>
              <a:rPr lang="es" sz="1500" b="1">
                <a:solidFill>
                  <a:srgbClr val="074E97"/>
                </a:solidFill>
                <a:latin typeface="Century Gothic"/>
                <a:ea typeface="Century Gothic"/>
                <a:cs typeface="Century Gothic"/>
                <a:sym typeface="Century Gothic"/>
              </a:rPr>
              <a:t>UNESCO</a:t>
            </a:r>
            <a:r>
              <a:rPr lang="es" sz="1500">
                <a:solidFill>
                  <a:srgbClr val="074E97"/>
                </a:solidFill>
                <a:latin typeface="Century Gothic"/>
                <a:ea typeface="Century Gothic"/>
                <a:cs typeface="Century Gothic"/>
                <a:sym typeface="Century Gothic"/>
              </a:rPr>
              <a:t>.</a:t>
            </a:r>
            <a:endParaRPr sz="1200" b="0" i="0" u="none" strike="noStrike" cap="none">
              <a:solidFill>
                <a:srgbClr val="074E97"/>
              </a:solidFill>
              <a:latin typeface="Century Gothic"/>
              <a:ea typeface="Century Gothic"/>
              <a:cs typeface="Century Gothic"/>
              <a:sym typeface="Century Gothic"/>
            </a:endParaRPr>
          </a:p>
        </p:txBody>
      </p:sp>
      <p:cxnSp>
        <p:nvCxnSpPr>
          <p:cNvPr id="463" name="Google Shape;463;p68"/>
          <p:cNvCxnSpPr/>
          <p:nvPr/>
        </p:nvCxnSpPr>
        <p:spPr>
          <a:xfrm>
            <a:off x="4420655" y="794279"/>
            <a:ext cx="0" cy="3602700"/>
          </a:xfrm>
          <a:prstGeom prst="straightConnector1">
            <a:avLst/>
          </a:prstGeom>
          <a:noFill/>
          <a:ln w="9525" cap="flat" cmpd="sng">
            <a:solidFill>
              <a:srgbClr val="103954"/>
            </a:solidFill>
            <a:prstDash val="solid"/>
            <a:round/>
            <a:headEnd type="none" w="sm" len="sm"/>
            <a:tailEnd type="none" w="sm" len="sm"/>
          </a:ln>
        </p:spPr>
      </p:cxnSp>
      <p:grpSp>
        <p:nvGrpSpPr>
          <p:cNvPr id="464" name="Google Shape;464;p68"/>
          <p:cNvGrpSpPr/>
          <p:nvPr/>
        </p:nvGrpSpPr>
        <p:grpSpPr>
          <a:xfrm>
            <a:off x="4963741" y="1748616"/>
            <a:ext cx="3933044" cy="2369164"/>
            <a:chOff x="4670599" y="1677722"/>
            <a:chExt cx="3486432" cy="1967254"/>
          </a:xfrm>
        </p:grpSpPr>
        <p:pic>
          <p:nvPicPr>
            <p:cNvPr id="465" name="Google Shape;465;p68" descr="Flags, Symbols &amp; Currency of Canada - World Atlas"/>
            <p:cNvPicPr preferRelativeResize="0"/>
            <p:nvPr/>
          </p:nvPicPr>
          <p:blipFill rotWithShape="1">
            <a:blip r:embed="rId3">
              <a:alphaModFix/>
            </a:blip>
            <a:srcRect/>
            <a:stretch/>
          </p:blipFill>
          <p:spPr>
            <a:xfrm>
              <a:off x="4670599" y="2505528"/>
              <a:ext cx="231600" cy="124882"/>
            </a:xfrm>
            <a:prstGeom prst="rect">
              <a:avLst/>
            </a:prstGeom>
            <a:noFill/>
            <a:ln>
              <a:noFill/>
            </a:ln>
            <a:effectLst>
              <a:outerShdw blurRad="57150" dist="19050" dir="5400000" algn="bl" rotWithShape="0">
                <a:srgbClr val="000000">
                  <a:alpha val="17250"/>
                </a:srgbClr>
              </a:outerShdw>
            </a:effectLst>
          </p:spPr>
        </p:pic>
        <p:sp>
          <p:nvSpPr>
            <p:cNvPr id="466" name="Google Shape;466;p68"/>
            <p:cNvSpPr txBox="1"/>
            <p:nvPr/>
          </p:nvSpPr>
          <p:spPr>
            <a:xfrm>
              <a:off x="4905200" y="1889491"/>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Australia</a:t>
              </a:r>
              <a:endParaRPr sz="600" b="0" i="0" u="none" strike="noStrike" cap="none">
                <a:solidFill>
                  <a:srgbClr val="074E97"/>
                </a:solidFill>
                <a:latin typeface="Century Gothic"/>
                <a:ea typeface="Century Gothic"/>
                <a:cs typeface="Century Gothic"/>
                <a:sym typeface="Century Gothic"/>
              </a:endParaRPr>
            </a:p>
          </p:txBody>
        </p:sp>
        <p:sp>
          <p:nvSpPr>
            <p:cNvPr id="467" name="Google Shape;467;p68"/>
            <p:cNvSpPr txBox="1"/>
            <p:nvPr/>
          </p:nvSpPr>
          <p:spPr>
            <a:xfrm>
              <a:off x="4905200" y="2088730"/>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Belgium</a:t>
              </a:r>
              <a:endParaRPr sz="600" b="0" i="0" u="none" strike="noStrike" cap="none">
                <a:solidFill>
                  <a:srgbClr val="074E97"/>
                </a:solidFill>
                <a:latin typeface="Century Gothic"/>
                <a:ea typeface="Century Gothic"/>
                <a:cs typeface="Century Gothic"/>
                <a:sym typeface="Century Gothic"/>
              </a:endParaRPr>
            </a:p>
          </p:txBody>
        </p:sp>
        <p:sp>
          <p:nvSpPr>
            <p:cNvPr id="468" name="Google Shape;468;p68"/>
            <p:cNvSpPr txBox="1"/>
            <p:nvPr/>
          </p:nvSpPr>
          <p:spPr>
            <a:xfrm>
              <a:off x="4905200" y="2290074"/>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Brazil</a:t>
              </a:r>
              <a:endParaRPr sz="600" b="0" i="0" u="none" strike="noStrike" cap="none">
                <a:solidFill>
                  <a:srgbClr val="074E97"/>
                </a:solidFill>
                <a:latin typeface="Century Gothic"/>
                <a:ea typeface="Century Gothic"/>
                <a:cs typeface="Century Gothic"/>
                <a:sym typeface="Century Gothic"/>
              </a:endParaRPr>
            </a:p>
          </p:txBody>
        </p:sp>
        <p:sp>
          <p:nvSpPr>
            <p:cNvPr id="469" name="Google Shape;469;p68"/>
            <p:cNvSpPr txBox="1"/>
            <p:nvPr/>
          </p:nvSpPr>
          <p:spPr>
            <a:xfrm>
              <a:off x="4905200" y="2489314"/>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Canada</a:t>
              </a:r>
              <a:endParaRPr sz="600" b="0" i="0" u="none" strike="noStrike" cap="none">
                <a:solidFill>
                  <a:srgbClr val="074E97"/>
                </a:solidFill>
                <a:latin typeface="Century Gothic"/>
                <a:ea typeface="Century Gothic"/>
                <a:cs typeface="Century Gothic"/>
                <a:sym typeface="Century Gothic"/>
              </a:endParaRPr>
            </a:p>
          </p:txBody>
        </p:sp>
        <p:sp>
          <p:nvSpPr>
            <p:cNvPr id="470" name="Google Shape;470;p68"/>
            <p:cNvSpPr txBox="1"/>
            <p:nvPr/>
          </p:nvSpPr>
          <p:spPr>
            <a:xfrm>
              <a:off x="4905199" y="2690641"/>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Czech Republic</a:t>
              </a:r>
              <a:endParaRPr sz="600" b="0" i="0" u="none" strike="noStrike" cap="none">
                <a:solidFill>
                  <a:srgbClr val="074E97"/>
                </a:solidFill>
                <a:latin typeface="Century Gothic"/>
                <a:ea typeface="Century Gothic"/>
                <a:cs typeface="Century Gothic"/>
                <a:sym typeface="Century Gothic"/>
              </a:endParaRPr>
            </a:p>
          </p:txBody>
        </p:sp>
        <p:sp>
          <p:nvSpPr>
            <p:cNvPr id="471" name="Google Shape;471;p68"/>
            <p:cNvSpPr txBox="1"/>
            <p:nvPr/>
          </p:nvSpPr>
          <p:spPr>
            <a:xfrm>
              <a:off x="4905200" y="2889891"/>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Denmark</a:t>
              </a:r>
              <a:endParaRPr sz="600" b="0" i="0" u="none" strike="noStrike" cap="none">
                <a:solidFill>
                  <a:srgbClr val="074E97"/>
                </a:solidFill>
                <a:latin typeface="Century Gothic"/>
                <a:ea typeface="Century Gothic"/>
                <a:cs typeface="Century Gothic"/>
                <a:sym typeface="Century Gothic"/>
              </a:endParaRPr>
            </a:p>
          </p:txBody>
        </p:sp>
        <p:sp>
          <p:nvSpPr>
            <p:cNvPr id="472" name="Google Shape;472;p68"/>
            <p:cNvSpPr txBox="1"/>
            <p:nvPr/>
          </p:nvSpPr>
          <p:spPr>
            <a:xfrm>
              <a:off x="4905200" y="3091232"/>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France</a:t>
              </a:r>
              <a:endParaRPr sz="600" b="0" i="0" u="none" strike="noStrike" cap="none">
                <a:solidFill>
                  <a:srgbClr val="074E97"/>
                </a:solidFill>
                <a:latin typeface="Century Gothic"/>
                <a:ea typeface="Century Gothic"/>
                <a:cs typeface="Century Gothic"/>
                <a:sym typeface="Century Gothic"/>
              </a:endParaRPr>
            </a:p>
          </p:txBody>
        </p:sp>
        <p:sp>
          <p:nvSpPr>
            <p:cNvPr id="473" name="Google Shape;473;p68"/>
            <p:cNvSpPr txBox="1"/>
            <p:nvPr/>
          </p:nvSpPr>
          <p:spPr>
            <a:xfrm>
              <a:off x="4905200" y="3290469"/>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Germany</a:t>
              </a:r>
              <a:endParaRPr sz="600" b="0" i="0" u="none" strike="noStrike" cap="none">
                <a:solidFill>
                  <a:srgbClr val="074E97"/>
                </a:solidFill>
                <a:latin typeface="Century Gothic"/>
                <a:ea typeface="Century Gothic"/>
                <a:cs typeface="Century Gothic"/>
                <a:sym typeface="Century Gothic"/>
              </a:endParaRPr>
            </a:p>
          </p:txBody>
        </p:sp>
        <p:sp>
          <p:nvSpPr>
            <p:cNvPr id="474" name="Google Shape;474;p68"/>
            <p:cNvSpPr txBox="1"/>
            <p:nvPr/>
          </p:nvSpPr>
          <p:spPr>
            <a:xfrm>
              <a:off x="4905200" y="3491810"/>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India</a:t>
              </a:r>
              <a:endParaRPr sz="600" b="0" i="0" u="none" strike="noStrike" cap="none">
                <a:solidFill>
                  <a:srgbClr val="074E97"/>
                </a:solidFill>
                <a:latin typeface="Century Gothic"/>
                <a:ea typeface="Century Gothic"/>
                <a:cs typeface="Century Gothic"/>
                <a:sym typeface="Century Gothic"/>
              </a:endParaRPr>
            </a:p>
          </p:txBody>
        </p:sp>
        <p:sp>
          <p:nvSpPr>
            <p:cNvPr id="475" name="Google Shape;475;p68"/>
            <p:cNvSpPr txBox="1"/>
            <p:nvPr/>
          </p:nvSpPr>
          <p:spPr>
            <a:xfrm>
              <a:off x="6055725" y="1684361"/>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Ireland</a:t>
              </a:r>
              <a:endParaRPr sz="600" b="0" i="0" u="none" strike="noStrike" cap="none">
                <a:solidFill>
                  <a:srgbClr val="074E97"/>
                </a:solidFill>
                <a:latin typeface="Century Gothic"/>
                <a:ea typeface="Century Gothic"/>
                <a:cs typeface="Century Gothic"/>
                <a:sym typeface="Century Gothic"/>
              </a:endParaRPr>
            </a:p>
          </p:txBody>
        </p:sp>
        <p:sp>
          <p:nvSpPr>
            <p:cNvPr id="476" name="Google Shape;476;p68"/>
            <p:cNvSpPr txBox="1"/>
            <p:nvPr/>
          </p:nvSpPr>
          <p:spPr>
            <a:xfrm>
              <a:off x="6047308" y="1886496"/>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Israel</a:t>
              </a:r>
              <a:endParaRPr sz="600" b="0" i="0" u="none" strike="noStrike" cap="none">
                <a:solidFill>
                  <a:srgbClr val="074E97"/>
                </a:solidFill>
                <a:latin typeface="Century Gothic"/>
                <a:ea typeface="Century Gothic"/>
                <a:cs typeface="Century Gothic"/>
                <a:sym typeface="Century Gothic"/>
              </a:endParaRPr>
            </a:p>
          </p:txBody>
        </p:sp>
        <p:sp>
          <p:nvSpPr>
            <p:cNvPr id="477" name="Google Shape;477;p68"/>
            <p:cNvSpPr txBox="1"/>
            <p:nvPr/>
          </p:nvSpPr>
          <p:spPr>
            <a:xfrm>
              <a:off x="6049775" y="2092895"/>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Italy</a:t>
              </a:r>
              <a:endParaRPr sz="600" b="0" i="0" u="none" strike="noStrike" cap="none">
                <a:solidFill>
                  <a:srgbClr val="074E97"/>
                </a:solidFill>
                <a:latin typeface="Century Gothic"/>
                <a:ea typeface="Century Gothic"/>
                <a:cs typeface="Century Gothic"/>
                <a:sym typeface="Century Gothic"/>
              </a:endParaRPr>
            </a:p>
          </p:txBody>
        </p:sp>
        <p:sp>
          <p:nvSpPr>
            <p:cNvPr id="478" name="Google Shape;478;p68"/>
            <p:cNvSpPr txBox="1"/>
            <p:nvPr/>
          </p:nvSpPr>
          <p:spPr>
            <a:xfrm>
              <a:off x="6047308" y="2293763"/>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Japan</a:t>
              </a:r>
              <a:endParaRPr sz="600" b="0" i="0" u="none" strike="noStrike" cap="none">
                <a:solidFill>
                  <a:srgbClr val="074E97"/>
                </a:solidFill>
                <a:latin typeface="Century Gothic"/>
                <a:ea typeface="Century Gothic"/>
                <a:cs typeface="Century Gothic"/>
                <a:sym typeface="Century Gothic"/>
              </a:endParaRPr>
            </a:p>
          </p:txBody>
        </p:sp>
        <p:sp>
          <p:nvSpPr>
            <p:cNvPr id="479" name="Google Shape;479;p68"/>
            <p:cNvSpPr txBox="1"/>
            <p:nvPr/>
          </p:nvSpPr>
          <p:spPr>
            <a:xfrm>
              <a:off x="6044358" y="2476129"/>
              <a:ext cx="9138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Republic of Korea</a:t>
              </a:r>
              <a:endParaRPr sz="600" b="0" i="0" u="none" strike="noStrike" cap="none">
                <a:solidFill>
                  <a:srgbClr val="074E97"/>
                </a:solidFill>
                <a:latin typeface="Century Gothic"/>
                <a:ea typeface="Century Gothic"/>
                <a:cs typeface="Century Gothic"/>
                <a:sym typeface="Century Gothic"/>
              </a:endParaRPr>
            </a:p>
          </p:txBody>
        </p:sp>
        <p:sp>
          <p:nvSpPr>
            <p:cNvPr id="480" name="Google Shape;480;p68"/>
            <p:cNvSpPr txBox="1"/>
            <p:nvPr/>
          </p:nvSpPr>
          <p:spPr>
            <a:xfrm>
              <a:off x="6041409" y="2699402"/>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Mexico</a:t>
              </a:r>
              <a:endParaRPr sz="600" b="0" i="0" u="none" strike="noStrike" cap="none">
                <a:solidFill>
                  <a:srgbClr val="074E97"/>
                </a:solidFill>
                <a:latin typeface="Century Gothic"/>
                <a:ea typeface="Century Gothic"/>
                <a:cs typeface="Century Gothic"/>
                <a:sym typeface="Century Gothic"/>
              </a:endParaRPr>
            </a:p>
          </p:txBody>
        </p:sp>
        <p:sp>
          <p:nvSpPr>
            <p:cNvPr id="481" name="Google Shape;481;p68"/>
            <p:cNvSpPr txBox="1"/>
            <p:nvPr/>
          </p:nvSpPr>
          <p:spPr>
            <a:xfrm>
              <a:off x="6046826" y="2901142"/>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Netherlands</a:t>
              </a:r>
              <a:endParaRPr sz="600" b="0" i="0" u="none" strike="noStrike" cap="none">
                <a:solidFill>
                  <a:srgbClr val="074E97"/>
                </a:solidFill>
                <a:latin typeface="Century Gothic"/>
                <a:ea typeface="Century Gothic"/>
                <a:cs typeface="Century Gothic"/>
                <a:sym typeface="Century Gothic"/>
              </a:endParaRPr>
            </a:p>
          </p:txBody>
        </p:sp>
        <p:sp>
          <p:nvSpPr>
            <p:cNvPr id="482" name="Google Shape;482;p68"/>
            <p:cNvSpPr txBox="1"/>
            <p:nvPr/>
          </p:nvSpPr>
          <p:spPr>
            <a:xfrm>
              <a:off x="6038460" y="3117699"/>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New Zealand</a:t>
              </a:r>
              <a:endParaRPr sz="600" b="0" i="0" u="none" strike="noStrike" cap="none">
                <a:solidFill>
                  <a:srgbClr val="074E97"/>
                </a:solidFill>
                <a:latin typeface="Century Gothic"/>
                <a:ea typeface="Century Gothic"/>
                <a:cs typeface="Century Gothic"/>
                <a:sym typeface="Century Gothic"/>
              </a:endParaRPr>
            </a:p>
          </p:txBody>
        </p:sp>
        <p:sp>
          <p:nvSpPr>
            <p:cNvPr id="483" name="Google Shape;483;p68"/>
            <p:cNvSpPr txBox="1"/>
            <p:nvPr/>
          </p:nvSpPr>
          <p:spPr>
            <a:xfrm>
              <a:off x="6043854" y="3304140"/>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Poland</a:t>
              </a:r>
              <a:endParaRPr sz="600" b="0" i="0" u="none" strike="noStrike" cap="none">
                <a:solidFill>
                  <a:srgbClr val="074E97"/>
                </a:solidFill>
                <a:latin typeface="Century Gothic"/>
                <a:ea typeface="Century Gothic"/>
                <a:cs typeface="Century Gothic"/>
                <a:sym typeface="Century Gothic"/>
              </a:endParaRPr>
            </a:p>
          </p:txBody>
        </p:sp>
        <p:sp>
          <p:nvSpPr>
            <p:cNvPr id="484" name="Google Shape;484;p68"/>
            <p:cNvSpPr txBox="1"/>
            <p:nvPr/>
          </p:nvSpPr>
          <p:spPr>
            <a:xfrm>
              <a:off x="7267878" y="1901493"/>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Singapore</a:t>
              </a:r>
              <a:endParaRPr sz="600" b="0" i="0" u="none" strike="noStrike" cap="none">
                <a:solidFill>
                  <a:srgbClr val="074E97"/>
                </a:solidFill>
                <a:latin typeface="Century Gothic"/>
                <a:ea typeface="Century Gothic"/>
                <a:cs typeface="Century Gothic"/>
                <a:sym typeface="Century Gothic"/>
              </a:endParaRPr>
            </a:p>
          </p:txBody>
        </p:sp>
        <p:sp>
          <p:nvSpPr>
            <p:cNvPr id="485" name="Google Shape;485;p68"/>
            <p:cNvSpPr txBox="1"/>
            <p:nvPr/>
          </p:nvSpPr>
          <p:spPr>
            <a:xfrm>
              <a:off x="7269429" y="2104216"/>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Slovenia</a:t>
              </a:r>
              <a:endParaRPr sz="600" b="0" i="0" u="none" strike="noStrike" cap="none">
                <a:solidFill>
                  <a:srgbClr val="074E97"/>
                </a:solidFill>
                <a:latin typeface="Century Gothic"/>
                <a:ea typeface="Century Gothic"/>
                <a:cs typeface="Century Gothic"/>
                <a:sym typeface="Century Gothic"/>
              </a:endParaRPr>
            </a:p>
          </p:txBody>
        </p:sp>
        <p:sp>
          <p:nvSpPr>
            <p:cNvPr id="486" name="Google Shape;486;p68"/>
            <p:cNvSpPr txBox="1"/>
            <p:nvPr/>
          </p:nvSpPr>
          <p:spPr>
            <a:xfrm>
              <a:off x="7269429" y="2305557"/>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Spain</a:t>
              </a:r>
              <a:endParaRPr sz="600" b="0" i="0" u="none" strike="noStrike" cap="none">
                <a:solidFill>
                  <a:srgbClr val="074E97"/>
                </a:solidFill>
                <a:latin typeface="Century Gothic"/>
                <a:ea typeface="Century Gothic"/>
                <a:cs typeface="Century Gothic"/>
                <a:sym typeface="Century Gothic"/>
              </a:endParaRPr>
            </a:p>
          </p:txBody>
        </p:sp>
        <p:sp>
          <p:nvSpPr>
            <p:cNvPr id="487" name="Google Shape;487;p68"/>
            <p:cNvSpPr txBox="1"/>
            <p:nvPr/>
          </p:nvSpPr>
          <p:spPr>
            <a:xfrm>
              <a:off x="7269429" y="2504794"/>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Sweden</a:t>
              </a:r>
              <a:endParaRPr sz="600" b="0" i="0" u="none" strike="noStrike" cap="none">
                <a:solidFill>
                  <a:srgbClr val="074E97"/>
                </a:solidFill>
                <a:latin typeface="Century Gothic"/>
                <a:ea typeface="Century Gothic"/>
                <a:cs typeface="Century Gothic"/>
                <a:sym typeface="Century Gothic"/>
              </a:endParaRPr>
            </a:p>
          </p:txBody>
        </p:sp>
        <p:sp>
          <p:nvSpPr>
            <p:cNvPr id="488" name="Google Shape;488;p68"/>
            <p:cNvSpPr txBox="1"/>
            <p:nvPr/>
          </p:nvSpPr>
          <p:spPr>
            <a:xfrm>
              <a:off x="7270880" y="2896634"/>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United Kingdom</a:t>
              </a:r>
              <a:endParaRPr sz="600" b="0" i="0" u="none" strike="noStrike" cap="none">
                <a:solidFill>
                  <a:srgbClr val="074E97"/>
                </a:solidFill>
                <a:latin typeface="Century Gothic"/>
                <a:ea typeface="Century Gothic"/>
                <a:cs typeface="Century Gothic"/>
                <a:sym typeface="Century Gothic"/>
              </a:endParaRPr>
            </a:p>
          </p:txBody>
        </p:sp>
        <p:sp>
          <p:nvSpPr>
            <p:cNvPr id="489" name="Google Shape;489;p68"/>
            <p:cNvSpPr txBox="1"/>
            <p:nvPr/>
          </p:nvSpPr>
          <p:spPr>
            <a:xfrm>
              <a:off x="7272331" y="3106524"/>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United States</a:t>
              </a:r>
              <a:endParaRPr sz="600" b="0" i="0" u="none" strike="noStrike" cap="none">
                <a:solidFill>
                  <a:srgbClr val="074E97"/>
                </a:solidFill>
                <a:latin typeface="Century Gothic"/>
                <a:ea typeface="Century Gothic"/>
                <a:cs typeface="Century Gothic"/>
                <a:sym typeface="Century Gothic"/>
              </a:endParaRPr>
            </a:p>
          </p:txBody>
        </p:sp>
        <p:sp>
          <p:nvSpPr>
            <p:cNvPr id="490" name="Google Shape;490;p68"/>
            <p:cNvSpPr txBox="1"/>
            <p:nvPr/>
          </p:nvSpPr>
          <p:spPr>
            <a:xfrm>
              <a:off x="7272331" y="3307865"/>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European Union</a:t>
              </a:r>
              <a:endParaRPr sz="600" b="0" i="0" u="none" strike="noStrike" cap="none">
                <a:solidFill>
                  <a:srgbClr val="074E97"/>
                </a:solidFill>
                <a:latin typeface="Century Gothic"/>
                <a:ea typeface="Century Gothic"/>
                <a:cs typeface="Century Gothic"/>
                <a:sym typeface="Century Gothic"/>
              </a:endParaRPr>
            </a:p>
          </p:txBody>
        </p:sp>
        <p:pic>
          <p:nvPicPr>
            <p:cNvPr id="491" name="Google Shape;491;p68" descr="Belgium National Flag 5ft x 3ft : Amazon.co.uk: Garden"/>
            <p:cNvPicPr preferRelativeResize="0"/>
            <p:nvPr/>
          </p:nvPicPr>
          <p:blipFill rotWithShape="1">
            <a:blip r:embed="rId4">
              <a:alphaModFix/>
            </a:blip>
            <a:srcRect/>
            <a:stretch/>
          </p:blipFill>
          <p:spPr>
            <a:xfrm>
              <a:off x="4670599" y="2089158"/>
              <a:ext cx="231600" cy="136200"/>
            </a:xfrm>
            <a:prstGeom prst="rect">
              <a:avLst/>
            </a:prstGeom>
            <a:noFill/>
            <a:ln>
              <a:noFill/>
            </a:ln>
            <a:effectLst>
              <a:outerShdw blurRad="57150" dist="19050" dir="5400000" algn="bl" rotWithShape="0">
                <a:srgbClr val="000000">
                  <a:alpha val="17250"/>
                </a:srgbClr>
              </a:outerShdw>
            </a:effectLst>
          </p:spPr>
        </p:pic>
        <p:pic>
          <p:nvPicPr>
            <p:cNvPr id="492" name="Google Shape;492;p68" descr="Flag of Brazil - Wikipedia"/>
            <p:cNvPicPr preferRelativeResize="0"/>
            <p:nvPr/>
          </p:nvPicPr>
          <p:blipFill rotWithShape="1">
            <a:blip r:embed="rId5">
              <a:alphaModFix/>
            </a:blip>
            <a:srcRect/>
            <a:stretch/>
          </p:blipFill>
          <p:spPr>
            <a:xfrm>
              <a:off x="4670599" y="2290939"/>
              <a:ext cx="231600" cy="143350"/>
            </a:xfrm>
            <a:prstGeom prst="rect">
              <a:avLst/>
            </a:prstGeom>
            <a:noFill/>
            <a:ln>
              <a:noFill/>
            </a:ln>
            <a:effectLst>
              <a:outerShdw blurRad="57150" dist="19050" dir="5400000" algn="bl" rotWithShape="0">
                <a:srgbClr val="000000">
                  <a:alpha val="17250"/>
                </a:srgbClr>
              </a:outerShdw>
            </a:effectLst>
          </p:spPr>
        </p:pic>
        <p:pic>
          <p:nvPicPr>
            <p:cNvPr id="493" name="Google Shape;493;p68" descr="Flag of the Czech Republic - Wikipedia"/>
            <p:cNvPicPr preferRelativeResize="0"/>
            <p:nvPr/>
          </p:nvPicPr>
          <p:blipFill rotWithShape="1">
            <a:blip r:embed="rId6">
              <a:alphaModFix/>
            </a:blip>
            <a:srcRect/>
            <a:stretch/>
          </p:blipFill>
          <p:spPr>
            <a:xfrm>
              <a:off x="4670599" y="2701650"/>
              <a:ext cx="231600" cy="136200"/>
            </a:xfrm>
            <a:prstGeom prst="rect">
              <a:avLst/>
            </a:prstGeom>
            <a:noFill/>
            <a:ln>
              <a:noFill/>
            </a:ln>
            <a:effectLst>
              <a:outerShdw blurRad="57150" dist="19050" dir="5400000" algn="bl" rotWithShape="0">
                <a:srgbClr val="000000">
                  <a:alpha val="17250"/>
                </a:srgbClr>
              </a:outerShdw>
            </a:effectLst>
          </p:spPr>
        </p:pic>
        <p:pic>
          <p:nvPicPr>
            <p:cNvPr id="494" name="Google Shape;494;p68" descr="Flag of Denmark - Wikipedia"/>
            <p:cNvPicPr preferRelativeResize="0"/>
            <p:nvPr/>
          </p:nvPicPr>
          <p:blipFill rotWithShape="1">
            <a:blip r:embed="rId7">
              <a:alphaModFix/>
            </a:blip>
            <a:srcRect/>
            <a:stretch/>
          </p:blipFill>
          <p:spPr>
            <a:xfrm>
              <a:off x="4670599" y="2903431"/>
              <a:ext cx="231600" cy="136200"/>
            </a:xfrm>
            <a:prstGeom prst="rect">
              <a:avLst/>
            </a:prstGeom>
            <a:noFill/>
            <a:ln>
              <a:noFill/>
            </a:ln>
            <a:effectLst>
              <a:outerShdw blurRad="57150" dist="19050" dir="5400000" algn="bl" rotWithShape="0">
                <a:srgbClr val="000000">
                  <a:alpha val="17250"/>
                </a:srgbClr>
              </a:outerShdw>
            </a:effectLst>
          </p:spPr>
        </p:pic>
        <p:pic>
          <p:nvPicPr>
            <p:cNvPr id="495" name="Google Shape;495;p68" descr="Flag of France - Wikipedia"/>
            <p:cNvPicPr preferRelativeResize="0"/>
            <p:nvPr/>
          </p:nvPicPr>
          <p:blipFill rotWithShape="1">
            <a:blip r:embed="rId8">
              <a:alphaModFix/>
            </a:blip>
            <a:srcRect/>
            <a:stretch/>
          </p:blipFill>
          <p:spPr>
            <a:xfrm>
              <a:off x="4670599" y="3105211"/>
              <a:ext cx="231600" cy="136200"/>
            </a:xfrm>
            <a:prstGeom prst="rect">
              <a:avLst/>
            </a:prstGeom>
            <a:noFill/>
            <a:ln>
              <a:noFill/>
            </a:ln>
            <a:effectLst>
              <a:outerShdw blurRad="57150" dist="19050" dir="5400000" algn="bl" rotWithShape="0">
                <a:srgbClr val="000000">
                  <a:alpha val="17250"/>
                </a:srgbClr>
              </a:outerShdw>
            </a:effectLst>
          </p:spPr>
        </p:pic>
        <p:pic>
          <p:nvPicPr>
            <p:cNvPr id="496" name="Google Shape;496;p68" descr="Flag of Germany - Wikipedia"/>
            <p:cNvPicPr preferRelativeResize="0"/>
            <p:nvPr/>
          </p:nvPicPr>
          <p:blipFill rotWithShape="1">
            <a:blip r:embed="rId9">
              <a:alphaModFix/>
            </a:blip>
            <a:srcRect/>
            <a:stretch/>
          </p:blipFill>
          <p:spPr>
            <a:xfrm>
              <a:off x="4670599" y="3306992"/>
              <a:ext cx="231600" cy="133050"/>
            </a:xfrm>
            <a:prstGeom prst="rect">
              <a:avLst/>
            </a:prstGeom>
            <a:noFill/>
            <a:ln>
              <a:noFill/>
            </a:ln>
            <a:effectLst>
              <a:outerShdw blurRad="57150" dist="19050" dir="5400000" algn="bl" rotWithShape="0">
                <a:srgbClr val="000000">
                  <a:alpha val="17250"/>
                </a:srgbClr>
              </a:outerShdw>
            </a:effectLst>
          </p:spPr>
        </p:pic>
        <p:pic>
          <p:nvPicPr>
            <p:cNvPr id="497" name="Google Shape;497;p68" descr="Flag of India - Wikipedia"/>
            <p:cNvPicPr preferRelativeResize="0"/>
            <p:nvPr/>
          </p:nvPicPr>
          <p:blipFill rotWithShape="1">
            <a:blip r:embed="rId10">
              <a:alphaModFix/>
            </a:blip>
            <a:srcRect/>
            <a:stretch/>
          </p:blipFill>
          <p:spPr>
            <a:xfrm>
              <a:off x="4670599" y="3505622"/>
              <a:ext cx="231600" cy="133050"/>
            </a:xfrm>
            <a:prstGeom prst="rect">
              <a:avLst/>
            </a:prstGeom>
            <a:noFill/>
            <a:ln>
              <a:noFill/>
            </a:ln>
            <a:effectLst>
              <a:outerShdw blurRad="57150" dist="19050" dir="5400000" algn="bl" rotWithShape="0">
                <a:srgbClr val="000000">
                  <a:alpha val="17250"/>
                </a:srgbClr>
              </a:outerShdw>
            </a:effectLst>
          </p:spPr>
        </p:pic>
        <p:pic>
          <p:nvPicPr>
            <p:cNvPr id="498" name="Google Shape;498;p68" descr="flag of Ireland | Britannica"/>
            <p:cNvPicPr preferRelativeResize="0"/>
            <p:nvPr/>
          </p:nvPicPr>
          <p:blipFill rotWithShape="1">
            <a:blip r:embed="rId11">
              <a:alphaModFix/>
            </a:blip>
            <a:srcRect/>
            <a:stretch/>
          </p:blipFill>
          <p:spPr>
            <a:xfrm>
              <a:off x="5821124" y="1690968"/>
              <a:ext cx="231600" cy="136200"/>
            </a:xfrm>
            <a:prstGeom prst="rect">
              <a:avLst/>
            </a:prstGeom>
            <a:noFill/>
            <a:ln>
              <a:noFill/>
            </a:ln>
            <a:effectLst>
              <a:outerShdw blurRad="57150" dist="19050" dir="5400000" algn="bl" rotWithShape="0">
                <a:srgbClr val="000000">
                  <a:alpha val="17250"/>
                </a:srgbClr>
              </a:outerShdw>
            </a:effectLst>
          </p:spPr>
        </p:pic>
        <p:pic>
          <p:nvPicPr>
            <p:cNvPr id="499" name="Google Shape;499;p68" descr="flag of Mexico | Britannica"/>
            <p:cNvPicPr preferRelativeResize="0"/>
            <p:nvPr/>
          </p:nvPicPr>
          <p:blipFill rotWithShape="1">
            <a:blip r:embed="rId12">
              <a:alphaModFix/>
            </a:blip>
            <a:srcRect/>
            <a:stretch/>
          </p:blipFill>
          <p:spPr>
            <a:xfrm>
              <a:off x="5806783" y="2699889"/>
              <a:ext cx="237575" cy="133347"/>
            </a:xfrm>
            <a:prstGeom prst="rect">
              <a:avLst/>
            </a:prstGeom>
            <a:noFill/>
            <a:ln>
              <a:noFill/>
            </a:ln>
            <a:effectLst>
              <a:outerShdw blurRad="57150" dist="19050" dir="5400000" algn="bl" rotWithShape="0">
                <a:srgbClr val="000000">
                  <a:alpha val="17250"/>
                </a:srgbClr>
              </a:outerShdw>
            </a:effectLst>
          </p:spPr>
        </p:pic>
        <p:pic>
          <p:nvPicPr>
            <p:cNvPr id="500" name="Google Shape;500;p68" descr="Flag of the Netherlands - Wikipedia"/>
            <p:cNvPicPr preferRelativeResize="0"/>
            <p:nvPr/>
          </p:nvPicPr>
          <p:blipFill rotWithShape="1">
            <a:blip r:embed="rId13">
              <a:alphaModFix/>
            </a:blip>
            <a:srcRect/>
            <a:stretch/>
          </p:blipFill>
          <p:spPr>
            <a:xfrm>
              <a:off x="5808452" y="2898847"/>
              <a:ext cx="237575" cy="133052"/>
            </a:xfrm>
            <a:prstGeom prst="rect">
              <a:avLst/>
            </a:prstGeom>
            <a:noFill/>
            <a:ln>
              <a:noFill/>
            </a:ln>
            <a:effectLst>
              <a:outerShdw blurRad="57150" dist="19050" dir="5400000" algn="bl" rotWithShape="0">
                <a:srgbClr val="000000">
                  <a:alpha val="17250"/>
                </a:srgbClr>
              </a:outerShdw>
            </a:effectLst>
          </p:spPr>
        </p:pic>
        <p:pic>
          <p:nvPicPr>
            <p:cNvPr id="501" name="Google Shape;501;p68" descr="Flag of New Zealand - Wikipedia"/>
            <p:cNvPicPr preferRelativeResize="0"/>
            <p:nvPr/>
          </p:nvPicPr>
          <p:blipFill rotWithShape="1">
            <a:blip r:embed="rId14">
              <a:alphaModFix/>
            </a:blip>
            <a:srcRect/>
            <a:stretch/>
          </p:blipFill>
          <p:spPr>
            <a:xfrm>
              <a:off x="5803834" y="3110222"/>
              <a:ext cx="237575" cy="136200"/>
            </a:xfrm>
            <a:prstGeom prst="rect">
              <a:avLst/>
            </a:prstGeom>
            <a:noFill/>
            <a:ln>
              <a:noFill/>
            </a:ln>
            <a:effectLst>
              <a:outerShdw blurRad="57150" dist="19050" dir="5400000" algn="bl" rotWithShape="0">
                <a:srgbClr val="000000">
                  <a:alpha val="17250"/>
                </a:srgbClr>
              </a:outerShdw>
            </a:effectLst>
          </p:spPr>
        </p:pic>
        <p:pic>
          <p:nvPicPr>
            <p:cNvPr id="502" name="Google Shape;502;p68" descr="Flag of Poland - Wikipedia"/>
            <p:cNvPicPr preferRelativeResize="0"/>
            <p:nvPr/>
          </p:nvPicPr>
          <p:blipFill rotWithShape="1">
            <a:blip r:embed="rId15">
              <a:alphaModFix/>
            </a:blip>
            <a:srcRect/>
            <a:stretch/>
          </p:blipFill>
          <p:spPr>
            <a:xfrm>
              <a:off x="5809228" y="3296733"/>
              <a:ext cx="237575" cy="136225"/>
            </a:xfrm>
            <a:prstGeom prst="rect">
              <a:avLst/>
            </a:prstGeom>
            <a:noFill/>
            <a:ln>
              <a:noFill/>
            </a:ln>
            <a:effectLst>
              <a:outerShdw blurRad="57150" dist="19050" dir="5400000" algn="bl" rotWithShape="0">
                <a:srgbClr val="000000">
                  <a:alpha val="17250"/>
                </a:srgbClr>
              </a:outerShdw>
            </a:effectLst>
          </p:spPr>
        </p:pic>
        <p:pic>
          <p:nvPicPr>
            <p:cNvPr id="503" name="Google Shape;503;p68" descr="Flag of Singapore - Wikipedia"/>
            <p:cNvPicPr preferRelativeResize="0"/>
            <p:nvPr/>
          </p:nvPicPr>
          <p:blipFill rotWithShape="1">
            <a:blip r:embed="rId16">
              <a:alphaModFix/>
            </a:blip>
            <a:srcRect/>
            <a:stretch/>
          </p:blipFill>
          <p:spPr>
            <a:xfrm>
              <a:off x="7033253" y="1892093"/>
              <a:ext cx="237575" cy="133050"/>
            </a:xfrm>
            <a:prstGeom prst="rect">
              <a:avLst/>
            </a:prstGeom>
            <a:noFill/>
            <a:ln>
              <a:noFill/>
            </a:ln>
            <a:effectLst>
              <a:outerShdw blurRad="57150" dist="19050" dir="5400000" algn="bl" rotWithShape="0">
                <a:srgbClr val="000000">
                  <a:alpha val="17250"/>
                </a:srgbClr>
              </a:outerShdw>
            </a:effectLst>
          </p:spPr>
        </p:pic>
        <p:pic>
          <p:nvPicPr>
            <p:cNvPr id="504" name="Google Shape;504;p68" descr="flag of Slovenia | Britannica"/>
            <p:cNvPicPr preferRelativeResize="0"/>
            <p:nvPr/>
          </p:nvPicPr>
          <p:blipFill rotWithShape="1">
            <a:blip r:embed="rId17">
              <a:alphaModFix/>
            </a:blip>
            <a:srcRect/>
            <a:stretch/>
          </p:blipFill>
          <p:spPr>
            <a:xfrm>
              <a:off x="7034803" y="2091726"/>
              <a:ext cx="237575" cy="133050"/>
            </a:xfrm>
            <a:prstGeom prst="rect">
              <a:avLst/>
            </a:prstGeom>
            <a:noFill/>
            <a:ln>
              <a:noFill/>
            </a:ln>
            <a:effectLst>
              <a:outerShdw blurRad="57150" dist="19050" dir="5400000" algn="bl" rotWithShape="0">
                <a:srgbClr val="000000">
                  <a:alpha val="17250"/>
                </a:srgbClr>
              </a:outerShdw>
            </a:effectLst>
          </p:spPr>
        </p:pic>
        <p:pic>
          <p:nvPicPr>
            <p:cNvPr id="505" name="Google Shape;505;p68" descr="Spain Sunday: The Flag (and the Pillars of Hercules) – Stuffed Eyes"/>
            <p:cNvPicPr preferRelativeResize="0"/>
            <p:nvPr/>
          </p:nvPicPr>
          <p:blipFill rotWithShape="1">
            <a:blip r:embed="rId18">
              <a:alphaModFix/>
            </a:blip>
            <a:srcRect/>
            <a:stretch/>
          </p:blipFill>
          <p:spPr>
            <a:xfrm>
              <a:off x="7034803" y="2287886"/>
              <a:ext cx="237575" cy="133050"/>
            </a:xfrm>
            <a:prstGeom prst="rect">
              <a:avLst/>
            </a:prstGeom>
            <a:noFill/>
            <a:ln>
              <a:noFill/>
            </a:ln>
            <a:effectLst>
              <a:outerShdw blurRad="57150" dist="19050" dir="5400000" algn="bl" rotWithShape="0">
                <a:srgbClr val="000000">
                  <a:alpha val="17250"/>
                </a:srgbClr>
              </a:outerShdw>
            </a:effectLst>
          </p:spPr>
        </p:pic>
        <p:pic>
          <p:nvPicPr>
            <p:cNvPr id="506" name="Google Shape;506;p68" descr="Flag of Sweden - Wikipedia"/>
            <p:cNvPicPr preferRelativeResize="0"/>
            <p:nvPr/>
          </p:nvPicPr>
          <p:blipFill rotWithShape="1">
            <a:blip r:embed="rId19">
              <a:alphaModFix/>
            </a:blip>
            <a:srcRect/>
            <a:stretch/>
          </p:blipFill>
          <p:spPr>
            <a:xfrm>
              <a:off x="7034803" y="2484046"/>
              <a:ext cx="237575" cy="143100"/>
            </a:xfrm>
            <a:prstGeom prst="rect">
              <a:avLst/>
            </a:prstGeom>
            <a:noFill/>
            <a:ln>
              <a:noFill/>
            </a:ln>
            <a:effectLst>
              <a:outerShdw blurRad="57150" dist="19050" dir="5400000" algn="bl" rotWithShape="0">
                <a:srgbClr val="000000">
                  <a:alpha val="17250"/>
                </a:srgbClr>
              </a:outerShdw>
            </a:effectLst>
          </p:spPr>
        </p:pic>
        <p:pic>
          <p:nvPicPr>
            <p:cNvPr id="507" name="Google Shape;507;p68" descr="Flag of Japan - Wikipedia"/>
            <p:cNvPicPr preferRelativeResize="0"/>
            <p:nvPr/>
          </p:nvPicPr>
          <p:blipFill rotWithShape="1">
            <a:blip r:embed="rId20">
              <a:alphaModFix/>
            </a:blip>
            <a:srcRect/>
            <a:stretch/>
          </p:blipFill>
          <p:spPr>
            <a:xfrm>
              <a:off x="5812682" y="2277878"/>
              <a:ext cx="237575" cy="154125"/>
            </a:xfrm>
            <a:prstGeom prst="rect">
              <a:avLst/>
            </a:prstGeom>
            <a:noFill/>
            <a:ln>
              <a:noFill/>
            </a:ln>
            <a:effectLst>
              <a:outerShdw blurRad="57150" dist="19050" dir="5400000" algn="bl" rotWithShape="0">
                <a:srgbClr val="000000">
                  <a:alpha val="17250"/>
                </a:srgbClr>
              </a:outerShdw>
            </a:effectLst>
          </p:spPr>
        </p:pic>
        <p:pic>
          <p:nvPicPr>
            <p:cNvPr id="508" name="Google Shape;508;p68" descr="Flag of South Korea - Wikipedia"/>
            <p:cNvPicPr preferRelativeResize="0"/>
            <p:nvPr/>
          </p:nvPicPr>
          <p:blipFill rotWithShape="1">
            <a:blip r:embed="rId21">
              <a:alphaModFix/>
            </a:blip>
            <a:srcRect/>
            <a:stretch/>
          </p:blipFill>
          <p:spPr>
            <a:xfrm>
              <a:off x="5809746" y="2478229"/>
              <a:ext cx="237562" cy="158375"/>
            </a:xfrm>
            <a:prstGeom prst="rect">
              <a:avLst/>
            </a:prstGeom>
            <a:noFill/>
            <a:ln>
              <a:noFill/>
            </a:ln>
            <a:effectLst>
              <a:outerShdw blurRad="57150" dist="19050" dir="5400000" algn="bl" rotWithShape="0">
                <a:srgbClr val="000000">
                  <a:alpha val="17250"/>
                </a:srgbClr>
              </a:outerShdw>
            </a:effectLst>
          </p:spPr>
        </p:pic>
        <p:pic>
          <p:nvPicPr>
            <p:cNvPr id="509" name="Google Shape;509;p68" descr="500+ UK Flag Pictures and Images for Free - Pixabay"/>
            <p:cNvPicPr preferRelativeResize="0"/>
            <p:nvPr/>
          </p:nvPicPr>
          <p:blipFill rotWithShape="1">
            <a:blip r:embed="rId22">
              <a:alphaModFix/>
            </a:blip>
            <a:srcRect/>
            <a:stretch/>
          </p:blipFill>
          <p:spPr>
            <a:xfrm>
              <a:off x="7037829" y="2899677"/>
              <a:ext cx="231600" cy="133050"/>
            </a:xfrm>
            <a:prstGeom prst="rect">
              <a:avLst/>
            </a:prstGeom>
            <a:noFill/>
            <a:ln>
              <a:noFill/>
            </a:ln>
            <a:effectLst>
              <a:outerShdw blurRad="57150" dist="19050" dir="5400000" algn="bl" rotWithShape="0">
                <a:srgbClr val="000000">
                  <a:alpha val="17250"/>
                </a:srgbClr>
              </a:outerShdw>
            </a:effectLst>
          </p:spPr>
        </p:pic>
        <p:pic>
          <p:nvPicPr>
            <p:cNvPr id="510" name="Google Shape;510;p68" descr="Flag of the United States - Wikipedia"/>
            <p:cNvPicPr preferRelativeResize="0"/>
            <p:nvPr/>
          </p:nvPicPr>
          <p:blipFill rotWithShape="1">
            <a:blip r:embed="rId23">
              <a:alphaModFix/>
            </a:blip>
            <a:srcRect/>
            <a:stretch/>
          </p:blipFill>
          <p:spPr>
            <a:xfrm>
              <a:off x="7039280" y="3095343"/>
              <a:ext cx="237575" cy="143100"/>
            </a:xfrm>
            <a:prstGeom prst="rect">
              <a:avLst/>
            </a:prstGeom>
            <a:noFill/>
            <a:ln>
              <a:noFill/>
            </a:ln>
            <a:effectLst>
              <a:outerShdw blurRad="57150" dist="19050" dir="5400000" algn="bl" rotWithShape="0">
                <a:srgbClr val="000000">
                  <a:alpha val="17250"/>
                </a:srgbClr>
              </a:outerShdw>
            </a:effectLst>
          </p:spPr>
        </p:pic>
        <p:pic>
          <p:nvPicPr>
            <p:cNvPr id="511" name="Google Shape;511;p68" descr="Flag of Europe - Wikipedia"/>
            <p:cNvPicPr preferRelativeResize="0"/>
            <p:nvPr/>
          </p:nvPicPr>
          <p:blipFill rotWithShape="1">
            <a:blip r:embed="rId24">
              <a:alphaModFix/>
            </a:blip>
            <a:srcRect/>
            <a:stretch/>
          </p:blipFill>
          <p:spPr>
            <a:xfrm>
              <a:off x="7039280" y="3290407"/>
              <a:ext cx="231600" cy="143100"/>
            </a:xfrm>
            <a:prstGeom prst="rect">
              <a:avLst/>
            </a:prstGeom>
            <a:noFill/>
            <a:ln>
              <a:noFill/>
            </a:ln>
            <a:effectLst>
              <a:outerShdw blurRad="57150" dist="19050" dir="5400000" algn="bl" rotWithShape="0">
                <a:srgbClr val="000000">
                  <a:alpha val="17250"/>
                </a:srgbClr>
              </a:outerShdw>
            </a:effectLst>
          </p:spPr>
        </p:pic>
        <p:pic>
          <p:nvPicPr>
            <p:cNvPr id="512" name="Google Shape;512;p68" descr="Flag Of Israel | History, Meaning, &amp; Illustration | Britannica"/>
            <p:cNvPicPr preferRelativeResize="0"/>
            <p:nvPr/>
          </p:nvPicPr>
          <p:blipFill rotWithShape="1">
            <a:blip r:embed="rId25">
              <a:alphaModFix/>
            </a:blip>
            <a:srcRect/>
            <a:stretch/>
          </p:blipFill>
          <p:spPr>
            <a:xfrm>
              <a:off x="5821753" y="1864424"/>
              <a:ext cx="231600" cy="168196"/>
            </a:xfrm>
            <a:prstGeom prst="rect">
              <a:avLst/>
            </a:prstGeom>
            <a:noFill/>
            <a:ln>
              <a:noFill/>
            </a:ln>
            <a:effectLst>
              <a:outerShdw blurRad="57150" dist="19050" dir="5400000" algn="bl" rotWithShape="0">
                <a:srgbClr val="000000">
                  <a:alpha val="17250"/>
                </a:srgbClr>
              </a:outerShdw>
            </a:effectLst>
          </p:spPr>
        </p:pic>
        <p:pic>
          <p:nvPicPr>
            <p:cNvPr id="513" name="Google Shape;513;p68" descr="Flag of Italy - Wikipedia"/>
            <p:cNvPicPr preferRelativeResize="0"/>
            <p:nvPr/>
          </p:nvPicPr>
          <p:blipFill rotWithShape="1">
            <a:blip r:embed="rId26">
              <a:alphaModFix/>
            </a:blip>
            <a:srcRect/>
            <a:stretch/>
          </p:blipFill>
          <p:spPr>
            <a:xfrm>
              <a:off x="5816724" y="2087998"/>
              <a:ext cx="237575" cy="143100"/>
            </a:xfrm>
            <a:prstGeom prst="rect">
              <a:avLst/>
            </a:prstGeom>
            <a:noFill/>
            <a:ln>
              <a:noFill/>
            </a:ln>
            <a:effectLst>
              <a:outerShdw blurRad="57150" dist="19050" dir="5400000" algn="bl" rotWithShape="0">
                <a:srgbClr val="000000">
                  <a:alpha val="17250"/>
                </a:srgbClr>
              </a:outerShdw>
            </a:effectLst>
          </p:spPr>
        </p:pic>
        <p:pic>
          <p:nvPicPr>
            <p:cNvPr id="514" name="Google Shape;514;p68" descr="flag of Australia | Britannica"/>
            <p:cNvPicPr preferRelativeResize="0"/>
            <p:nvPr/>
          </p:nvPicPr>
          <p:blipFill rotWithShape="1">
            <a:blip r:embed="rId27">
              <a:alphaModFix/>
            </a:blip>
            <a:srcRect/>
            <a:stretch/>
          </p:blipFill>
          <p:spPr>
            <a:xfrm>
              <a:off x="4670599" y="1890528"/>
              <a:ext cx="231600" cy="133050"/>
            </a:xfrm>
            <a:prstGeom prst="rect">
              <a:avLst/>
            </a:prstGeom>
            <a:noFill/>
            <a:ln>
              <a:noFill/>
            </a:ln>
            <a:effectLst>
              <a:outerShdw blurRad="57150" dist="19050" dir="5400000" algn="bl" rotWithShape="0">
                <a:srgbClr val="000000">
                  <a:alpha val="17250"/>
                </a:srgbClr>
              </a:outerShdw>
            </a:effectLst>
          </p:spPr>
        </p:pic>
        <p:pic>
          <p:nvPicPr>
            <p:cNvPr id="515" name="Google Shape;515;p68" descr="A red and white flag&#10;&#10;Description automatically generated with medium confidence"/>
            <p:cNvPicPr preferRelativeResize="0"/>
            <p:nvPr/>
          </p:nvPicPr>
          <p:blipFill rotWithShape="1">
            <a:blip r:embed="rId28">
              <a:alphaModFix/>
            </a:blip>
            <a:srcRect/>
            <a:stretch/>
          </p:blipFill>
          <p:spPr>
            <a:xfrm>
              <a:off x="7032176" y="2675406"/>
              <a:ext cx="238703" cy="159135"/>
            </a:xfrm>
            <a:prstGeom prst="rect">
              <a:avLst/>
            </a:prstGeom>
            <a:noFill/>
            <a:ln>
              <a:noFill/>
            </a:ln>
            <a:effectLst>
              <a:outerShdw blurRad="57150" dist="19050" dir="5400000" algn="bl" rotWithShape="0">
                <a:srgbClr val="000000">
                  <a:alpha val="17250"/>
                </a:srgbClr>
              </a:outerShdw>
            </a:effectLst>
          </p:spPr>
        </p:pic>
        <p:pic>
          <p:nvPicPr>
            <p:cNvPr id="516" name="Google Shape;516;p68" descr="Icon&#10;&#10;Description automatically generated with low confidence"/>
            <p:cNvPicPr preferRelativeResize="0"/>
            <p:nvPr/>
          </p:nvPicPr>
          <p:blipFill rotWithShape="1">
            <a:blip r:embed="rId29">
              <a:alphaModFix/>
            </a:blip>
            <a:srcRect/>
            <a:stretch/>
          </p:blipFill>
          <p:spPr>
            <a:xfrm>
              <a:off x="5808452" y="3491641"/>
              <a:ext cx="230002" cy="153335"/>
            </a:xfrm>
            <a:prstGeom prst="rect">
              <a:avLst/>
            </a:prstGeom>
            <a:noFill/>
            <a:ln>
              <a:noFill/>
            </a:ln>
            <a:effectLst>
              <a:outerShdw blurRad="57150" dist="19050" dir="5400000" algn="bl" rotWithShape="0">
                <a:srgbClr val="000000">
                  <a:alpha val="17250"/>
                </a:srgbClr>
              </a:outerShdw>
            </a:effectLst>
          </p:spPr>
        </p:pic>
        <p:pic>
          <p:nvPicPr>
            <p:cNvPr id="517" name="Google Shape;517;p68" descr="A picture containing diagram&#10;&#10;Description automatically generated"/>
            <p:cNvPicPr preferRelativeResize="0"/>
            <p:nvPr/>
          </p:nvPicPr>
          <p:blipFill rotWithShape="1">
            <a:blip r:embed="rId30">
              <a:alphaModFix/>
            </a:blip>
            <a:srcRect/>
            <a:stretch/>
          </p:blipFill>
          <p:spPr>
            <a:xfrm>
              <a:off x="4670599" y="1688413"/>
              <a:ext cx="231600" cy="144750"/>
            </a:xfrm>
            <a:prstGeom prst="rect">
              <a:avLst/>
            </a:prstGeom>
            <a:noFill/>
            <a:ln>
              <a:noFill/>
            </a:ln>
            <a:effectLst>
              <a:outerShdw blurRad="57150" dist="19050" dir="5400000" algn="bl" rotWithShape="0">
                <a:srgbClr val="000000">
                  <a:alpha val="17250"/>
                </a:srgbClr>
              </a:outerShdw>
            </a:effectLst>
          </p:spPr>
        </p:pic>
        <p:pic>
          <p:nvPicPr>
            <p:cNvPr id="518" name="Google Shape;518;p68" descr="A red and blue flag&#10;&#10;Description automatically generated with medium confidence"/>
            <p:cNvPicPr preferRelativeResize="0"/>
            <p:nvPr/>
          </p:nvPicPr>
          <p:blipFill rotWithShape="1">
            <a:blip r:embed="rId31">
              <a:alphaModFix/>
            </a:blip>
            <a:srcRect/>
            <a:stretch/>
          </p:blipFill>
          <p:spPr>
            <a:xfrm>
              <a:off x="7032176" y="1684232"/>
              <a:ext cx="231600" cy="154400"/>
            </a:xfrm>
            <a:prstGeom prst="rect">
              <a:avLst/>
            </a:prstGeom>
            <a:noFill/>
            <a:ln>
              <a:noFill/>
            </a:ln>
            <a:effectLst>
              <a:outerShdw blurRad="57150" dist="19050" dir="5400000" algn="bl" rotWithShape="0">
                <a:srgbClr val="000000">
                  <a:alpha val="17250"/>
                </a:srgbClr>
              </a:outerShdw>
            </a:effectLst>
          </p:spPr>
        </p:pic>
        <p:sp>
          <p:nvSpPr>
            <p:cNvPr id="519" name="Google Shape;519;p68"/>
            <p:cNvSpPr txBox="1"/>
            <p:nvPr/>
          </p:nvSpPr>
          <p:spPr>
            <a:xfrm>
              <a:off x="4902199" y="1699409"/>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Argentina</a:t>
              </a:r>
              <a:endParaRPr sz="600" b="0" i="0" u="none" strike="noStrike" cap="none">
                <a:solidFill>
                  <a:srgbClr val="074E97"/>
                </a:solidFill>
                <a:latin typeface="Century Gothic"/>
                <a:ea typeface="Century Gothic"/>
                <a:cs typeface="Century Gothic"/>
                <a:sym typeface="Century Gothic"/>
              </a:endParaRPr>
            </a:p>
          </p:txBody>
        </p:sp>
        <p:sp>
          <p:nvSpPr>
            <p:cNvPr id="520" name="Google Shape;520;p68"/>
            <p:cNvSpPr txBox="1"/>
            <p:nvPr/>
          </p:nvSpPr>
          <p:spPr>
            <a:xfrm>
              <a:off x="6050461" y="3499681"/>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Senegal</a:t>
              </a:r>
              <a:endParaRPr sz="600" b="0" i="0" u="none" strike="noStrike" cap="none">
                <a:solidFill>
                  <a:srgbClr val="074E97"/>
                </a:solidFill>
                <a:latin typeface="Century Gothic"/>
                <a:ea typeface="Century Gothic"/>
                <a:cs typeface="Century Gothic"/>
                <a:sym typeface="Century Gothic"/>
              </a:endParaRPr>
            </a:p>
          </p:txBody>
        </p:sp>
        <p:sp>
          <p:nvSpPr>
            <p:cNvPr id="521" name="Google Shape;521;p68"/>
            <p:cNvSpPr txBox="1"/>
            <p:nvPr/>
          </p:nvSpPr>
          <p:spPr>
            <a:xfrm>
              <a:off x="7271119" y="1677722"/>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Serbia</a:t>
              </a:r>
              <a:endParaRPr sz="600" b="0" i="0" u="none" strike="noStrike" cap="none">
                <a:solidFill>
                  <a:srgbClr val="074E97"/>
                </a:solidFill>
                <a:latin typeface="Century Gothic"/>
                <a:ea typeface="Century Gothic"/>
                <a:cs typeface="Century Gothic"/>
                <a:sym typeface="Century Gothic"/>
              </a:endParaRPr>
            </a:p>
          </p:txBody>
        </p:sp>
        <p:sp>
          <p:nvSpPr>
            <p:cNvPr id="522" name="Google Shape;522;p68"/>
            <p:cNvSpPr txBox="1"/>
            <p:nvPr/>
          </p:nvSpPr>
          <p:spPr>
            <a:xfrm>
              <a:off x="7269429" y="2691310"/>
              <a:ext cx="884700" cy="13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74E97"/>
                </a:buClr>
                <a:buSzPts val="600"/>
                <a:buFont typeface="Century Gothic"/>
                <a:buNone/>
              </a:pPr>
              <a:r>
                <a:rPr lang="es" sz="600" b="0" i="0" u="none" strike="noStrike" cap="none">
                  <a:solidFill>
                    <a:srgbClr val="074E97"/>
                  </a:solidFill>
                  <a:latin typeface="Century Gothic"/>
                  <a:ea typeface="Century Gothic"/>
                  <a:cs typeface="Century Gothic"/>
                  <a:sym typeface="Century Gothic"/>
                </a:rPr>
                <a:t>Türkiye</a:t>
              </a:r>
              <a:endParaRPr sz="600" b="0" i="0" u="none" strike="noStrike" cap="none">
                <a:solidFill>
                  <a:srgbClr val="074E97"/>
                </a:solidFill>
                <a:latin typeface="Century Gothic"/>
                <a:ea typeface="Century Gothic"/>
                <a:cs typeface="Century Gothic"/>
                <a:sym typeface="Century Gothic"/>
              </a:endParaRPr>
            </a:p>
          </p:txBody>
        </p:sp>
      </p:grpSp>
      <p:sp>
        <p:nvSpPr>
          <p:cNvPr id="523" name="Google Shape;523;p68"/>
          <p:cNvSpPr txBox="1"/>
          <p:nvPr/>
        </p:nvSpPr>
        <p:spPr>
          <a:xfrm>
            <a:off x="574192" y="235475"/>
            <a:ext cx="4322100" cy="67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2060"/>
              </a:buClr>
              <a:buSzPts val="1800"/>
              <a:buFont typeface="Century Gothic"/>
              <a:buNone/>
            </a:pPr>
            <a:endParaRPr sz="1800" b="1" i="0" u="none" strike="noStrike" cap="none">
              <a:solidFill>
                <a:srgbClr val="002060"/>
              </a:solidFill>
              <a:latin typeface="Century Gothic"/>
              <a:ea typeface="Century Gothic"/>
              <a:cs typeface="Century Gothic"/>
              <a:sym typeface="Century Gothic"/>
            </a:endParaRPr>
          </a:p>
        </p:txBody>
      </p:sp>
      <p:sp>
        <p:nvSpPr>
          <p:cNvPr id="524" name="Google Shape;524;p68"/>
          <p:cNvSpPr txBox="1"/>
          <p:nvPr/>
        </p:nvSpPr>
        <p:spPr>
          <a:xfrm>
            <a:off x="5192892" y="991820"/>
            <a:ext cx="3014700" cy="67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2060"/>
              </a:buClr>
              <a:buSzPts val="1700"/>
              <a:buFont typeface="Century Gothic"/>
              <a:buNone/>
            </a:pPr>
            <a:r>
              <a:rPr lang="es" sz="1700" b="1" i="0" u="none" strike="noStrike" cap="none">
                <a:solidFill>
                  <a:srgbClr val="002060"/>
                </a:solidFill>
                <a:latin typeface="Proxima Nova"/>
                <a:ea typeface="Proxima Nova"/>
                <a:cs typeface="Proxima Nova"/>
                <a:sym typeface="Proxima Nova"/>
              </a:rPr>
              <a:t>GPAI Members in 2023</a:t>
            </a:r>
            <a:endParaRPr sz="1700" b="1" i="0" u="none" strike="noStrike" cap="none">
              <a:solidFill>
                <a:srgbClr val="00206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5"/>
          <p:cNvSpPr/>
          <p:nvPr/>
        </p:nvSpPr>
        <p:spPr>
          <a:xfrm>
            <a:off x="3445834" y="1372550"/>
            <a:ext cx="1945200" cy="1692300"/>
          </a:xfrm>
          <a:prstGeom prst="diamond">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6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30" name="Google Shape;430;p65"/>
          <p:cNvSpPr txBox="1"/>
          <p:nvPr/>
        </p:nvSpPr>
        <p:spPr>
          <a:xfrm>
            <a:off x="3630184" y="1826150"/>
            <a:ext cx="15765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300" b="1">
                <a:solidFill>
                  <a:schemeClr val="lt1"/>
                </a:solidFill>
              </a:rPr>
              <a:t>Diversity and Gender Equality in AI</a:t>
            </a:r>
            <a:endParaRPr sz="1300" b="1">
              <a:solidFill>
                <a:schemeClr val="lt1"/>
              </a:solidFill>
            </a:endParaRPr>
          </a:p>
        </p:txBody>
      </p:sp>
      <p:sp>
        <p:nvSpPr>
          <p:cNvPr id="431" name="Google Shape;431;p65"/>
          <p:cNvSpPr txBox="1">
            <a:spLocks noGrp="1"/>
          </p:cNvSpPr>
          <p:nvPr>
            <p:ph type="ctrTitle" idx="4294967295"/>
          </p:nvPr>
        </p:nvSpPr>
        <p:spPr>
          <a:xfrm>
            <a:off x="2149875" y="108550"/>
            <a:ext cx="4673100" cy="985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000"/>
              <a:buNone/>
            </a:pPr>
            <a:r>
              <a:rPr lang="es" sz="2600" dirty="0">
                <a:solidFill>
                  <a:schemeClr val="lt1"/>
                </a:solidFill>
              </a:rPr>
              <a:t>Responsible AI</a:t>
            </a:r>
            <a:endParaRPr sz="2600" dirty="0">
              <a:solidFill>
                <a:schemeClr val="lt1"/>
              </a:solidFill>
            </a:endParaRPr>
          </a:p>
          <a:p>
            <a:pPr marL="0" lvl="0" indent="0" algn="ctr" rtl="0">
              <a:lnSpc>
                <a:spcPct val="100000"/>
              </a:lnSpc>
              <a:spcBef>
                <a:spcPts val="0"/>
              </a:spcBef>
              <a:spcAft>
                <a:spcPts val="0"/>
              </a:spcAft>
              <a:buSzPts val="3000"/>
              <a:buNone/>
            </a:pPr>
            <a:r>
              <a:rPr lang="es" sz="2200" dirty="0">
                <a:solidFill>
                  <a:schemeClr val="lt1"/>
                </a:solidFill>
              </a:rPr>
              <a:t>Working</a:t>
            </a:r>
            <a:r>
              <a:rPr lang="es" sz="2600" dirty="0">
                <a:solidFill>
                  <a:schemeClr val="lt1"/>
                </a:solidFill>
              </a:rPr>
              <a:t> </a:t>
            </a:r>
            <a:r>
              <a:rPr lang="es" sz="2200" dirty="0">
                <a:solidFill>
                  <a:schemeClr val="lt1"/>
                </a:solidFill>
              </a:rPr>
              <a:t>Group Projects</a:t>
            </a:r>
            <a:endParaRPr sz="2200" dirty="0">
              <a:solidFill>
                <a:schemeClr val="lt1"/>
              </a:solidFill>
            </a:endParaRPr>
          </a:p>
        </p:txBody>
      </p:sp>
      <p:sp>
        <p:nvSpPr>
          <p:cNvPr id="432" name="Google Shape;432;p65"/>
          <p:cNvSpPr txBox="1"/>
          <p:nvPr/>
        </p:nvSpPr>
        <p:spPr>
          <a:xfrm rot="10800000" flipH="1">
            <a:off x="8480584" y="46736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4</a:t>
            </a:fld>
            <a:endParaRPr/>
          </a:p>
        </p:txBody>
      </p:sp>
      <p:sp>
        <p:nvSpPr>
          <p:cNvPr id="433" name="Google Shape;433;p65"/>
          <p:cNvSpPr/>
          <p:nvPr/>
        </p:nvSpPr>
        <p:spPr>
          <a:xfrm>
            <a:off x="1395375" y="1372551"/>
            <a:ext cx="1945200" cy="1692300"/>
          </a:xfrm>
          <a:prstGeom prst="diamond">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65"/>
          <p:cNvSpPr txBox="1"/>
          <p:nvPr/>
        </p:nvSpPr>
        <p:spPr>
          <a:xfrm>
            <a:off x="1184625" y="1987676"/>
            <a:ext cx="23667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300" b="1">
                <a:solidFill>
                  <a:schemeClr val="lt1"/>
                </a:solidFill>
              </a:rPr>
              <a:t>Scaling Responsible </a:t>
            </a:r>
            <a:endParaRPr sz="1300" b="1">
              <a:solidFill>
                <a:schemeClr val="lt1"/>
              </a:solidFill>
            </a:endParaRPr>
          </a:p>
          <a:p>
            <a:pPr marL="0" lvl="0" indent="0" algn="ctr" rtl="0">
              <a:spcBef>
                <a:spcPts val="0"/>
              </a:spcBef>
              <a:spcAft>
                <a:spcPts val="0"/>
              </a:spcAft>
              <a:buNone/>
            </a:pPr>
            <a:r>
              <a:rPr lang="es" sz="1300" b="1">
                <a:solidFill>
                  <a:schemeClr val="lt1"/>
                </a:solidFill>
              </a:rPr>
              <a:t>AI</a:t>
            </a:r>
            <a:endParaRPr sz="1300" b="1">
              <a:solidFill>
                <a:schemeClr val="lt1"/>
              </a:solidFill>
            </a:endParaRPr>
          </a:p>
          <a:p>
            <a:pPr marL="0" lvl="0" indent="0" algn="ctr" rtl="0">
              <a:spcBef>
                <a:spcPts val="0"/>
              </a:spcBef>
              <a:spcAft>
                <a:spcPts val="0"/>
              </a:spcAft>
              <a:buNone/>
            </a:pPr>
            <a:r>
              <a:rPr lang="es" sz="1300" b="1">
                <a:solidFill>
                  <a:schemeClr val="lt1"/>
                </a:solidFill>
              </a:rPr>
              <a:t>Solutions</a:t>
            </a:r>
            <a:endParaRPr sz="1300" b="1">
              <a:solidFill>
                <a:schemeClr val="lt1"/>
              </a:solidFill>
            </a:endParaRPr>
          </a:p>
        </p:txBody>
      </p:sp>
      <p:sp>
        <p:nvSpPr>
          <p:cNvPr id="435" name="Google Shape;435;p65"/>
          <p:cNvSpPr/>
          <p:nvPr/>
        </p:nvSpPr>
        <p:spPr>
          <a:xfrm>
            <a:off x="2410468" y="2301850"/>
            <a:ext cx="1945200" cy="1692300"/>
          </a:xfrm>
          <a:prstGeom prst="diamond">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6" name="Google Shape;436;p65"/>
          <p:cNvSpPr txBox="1"/>
          <p:nvPr/>
        </p:nvSpPr>
        <p:spPr>
          <a:xfrm>
            <a:off x="2418268" y="2855500"/>
            <a:ext cx="19296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300" b="1">
                <a:solidFill>
                  <a:schemeClr val="lt1"/>
                </a:solidFill>
              </a:rPr>
              <a:t>Social Media</a:t>
            </a:r>
            <a:endParaRPr sz="1300" b="1">
              <a:solidFill>
                <a:schemeClr val="lt1"/>
              </a:solidFill>
            </a:endParaRPr>
          </a:p>
          <a:p>
            <a:pPr marL="0" lvl="0" indent="0" algn="ctr" rtl="0">
              <a:spcBef>
                <a:spcPts val="0"/>
              </a:spcBef>
              <a:spcAft>
                <a:spcPts val="0"/>
              </a:spcAft>
              <a:buNone/>
            </a:pPr>
            <a:r>
              <a:rPr lang="es" sz="1300" b="1">
                <a:solidFill>
                  <a:schemeClr val="lt1"/>
                </a:solidFill>
              </a:rPr>
              <a:t>Governance</a:t>
            </a:r>
            <a:endParaRPr sz="1300" b="1">
              <a:solidFill>
                <a:schemeClr val="lt1"/>
              </a:solidFill>
            </a:endParaRPr>
          </a:p>
        </p:txBody>
      </p:sp>
      <p:sp>
        <p:nvSpPr>
          <p:cNvPr id="437" name="Google Shape;437;p65"/>
          <p:cNvSpPr/>
          <p:nvPr/>
        </p:nvSpPr>
        <p:spPr>
          <a:xfrm>
            <a:off x="4472698" y="2301845"/>
            <a:ext cx="1945200" cy="1692300"/>
          </a:xfrm>
          <a:prstGeom prst="diamond">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65"/>
          <p:cNvSpPr txBox="1"/>
          <p:nvPr/>
        </p:nvSpPr>
        <p:spPr>
          <a:xfrm>
            <a:off x="4694248" y="2855495"/>
            <a:ext cx="15021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300" b="1" dirty="0">
                <a:solidFill>
                  <a:srgbClr val="00B050"/>
                </a:solidFill>
              </a:rPr>
              <a:t>Pandemic Resilience</a:t>
            </a:r>
            <a:endParaRPr sz="1300" b="1" dirty="0">
              <a:solidFill>
                <a:srgbClr val="00B050"/>
              </a:solidFill>
            </a:endParaRPr>
          </a:p>
        </p:txBody>
      </p:sp>
      <p:sp>
        <p:nvSpPr>
          <p:cNvPr id="439" name="Google Shape;439;p65"/>
          <p:cNvSpPr/>
          <p:nvPr/>
        </p:nvSpPr>
        <p:spPr>
          <a:xfrm>
            <a:off x="5503234" y="1372550"/>
            <a:ext cx="1945200" cy="1692300"/>
          </a:xfrm>
          <a:prstGeom prst="diamond">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0" name="Google Shape;440;p65"/>
          <p:cNvSpPr/>
          <p:nvPr/>
        </p:nvSpPr>
        <p:spPr>
          <a:xfrm>
            <a:off x="3445823" y="3213095"/>
            <a:ext cx="1945200" cy="1692300"/>
          </a:xfrm>
          <a:prstGeom prst="diamond">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1" name="Google Shape;441;p65"/>
          <p:cNvSpPr txBox="1"/>
          <p:nvPr/>
        </p:nvSpPr>
        <p:spPr>
          <a:xfrm>
            <a:off x="5558884" y="1926200"/>
            <a:ext cx="18339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300" b="1">
                <a:solidFill>
                  <a:schemeClr val="lt1"/>
                </a:solidFill>
              </a:rPr>
              <a:t>Sandbox for responsible AI</a:t>
            </a:r>
            <a:endParaRPr sz="1300" b="1">
              <a:solidFill>
                <a:schemeClr val="lt1"/>
              </a:solidFill>
            </a:endParaRPr>
          </a:p>
        </p:txBody>
      </p:sp>
      <p:sp>
        <p:nvSpPr>
          <p:cNvPr id="442" name="Google Shape;442;p65"/>
          <p:cNvSpPr txBox="1"/>
          <p:nvPr/>
        </p:nvSpPr>
        <p:spPr>
          <a:xfrm>
            <a:off x="3501473" y="3666695"/>
            <a:ext cx="18339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300" b="1">
                <a:solidFill>
                  <a:schemeClr val="lt1"/>
                </a:solidFill>
              </a:rPr>
              <a:t>Responsible AI Strategy for the</a:t>
            </a:r>
            <a:endParaRPr sz="1300" b="1">
              <a:solidFill>
                <a:schemeClr val="lt1"/>
              </a:solidFill>
            </a:endParaRPr>
          </a:p>
          <a:p>
            <a:pPr marL="0" lvl="0" indent="0" algn="ctr" rtl="0">
              <a:spcBef>
                <a:spcPts val="0"/>
              </a:spcBef>
              <a:spcAft>
                <a:spcPts val="0"/>
              </a:spcAft>
              <a:buNone/>
            </a:pPr>
            <a:r>
              <a:rPr lang="es" sz="1300" b="1">
                <a:solidFill>
                  <a:schemeClr val="lt1"/>
                </a:solidFill>
              </a:rPr>
              <a:t>Environment</a:t>
            </a:r>
            <a:endParaRPr sz="1300" b="1">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69"/>
          <p:cNvPicPr preferRelativeResize="0"/>
          <p:nvPr/>
        </p:nvPicPr>
        <p:blipFill rotWithShape="1">
          <a:blip r:embed="rId3">
            <a:alphaModFix/>
          </a:blip>
          <a:srcRect l="1127" b="1127"/>
          <a:stretch/>
        </p:blipFill>
        <p:spPr>
          <a:xfrm>
            <a:off x="546662" y="253225"/>
            <a:ext cx="1072025" cy="1512074"/>
          </a:xfrm>
          <a:prstGeom prst="rect">
            <a:avLst/>
          </a:prstGeom>
          <a:noFill/>
          <a:ln>
            <a:noFill/>
          </a:ln>
        </p:spPr>
      </p:pic>
      <p:sp>
        <p:nvSpPr>
          <p:cNvPr id="530" name="Google Shape;530;p69"/>
          <p:cNvSpPr txBox="1">
            <a:spLocks noGrp="1"/>
          </p:cNvSpPr>
          <p:nvPr>
            <p:ph type="ctrTitle"/>
          </p:nvPr>
        </p:nvSpPr>
        <p:spPr>
          <a:xfrm>
            <a:off x="5059525" y="1999950"/>
            <a:ext cx="3931500" cy="11436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a:t>Responsible AI WG </a:t>
            </a:r>
            <a:r>
              <a:rPr lang="es" sz="2800"/>
              <a:t>8 Publications in 2023</a:t>
            </a:r>
            <a:endParaRPr sz="2800"/>
          </a:p>
        </p:txBody>
      </p:sp>
      <p:sp>
        <p:nvSpPr>
          <p:cNvPr id="531" name="Google Shape;531;p69"/>
          <p:cNvSpPr txBox="1"/>
          <p:nvPr/>
        </p:nvSpPr>
        <p:spPr>
          <a:xfrm>
            <a:off x="6707200" y="624575"/>
            <a:ext cx="1425000" cy="323100"/>
          </a:xfrm>
          <a:prstGeom prst="rect">
            <a:avLst/>
          </a:prstGeom>
          <a:solidFill>
            <a:srgbClr val="141C4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NZ" sz="900" b="1" dirty="0">
                <a:solidFill>
                  <a:srgbClr val="FFFFFF"/>
                </a:solidFill>
                <a:latin typeface="Arial Narrow"/>
                <a:ea typeface="Arial Narrow"/>
                <a:cs typeface="Arial Narrow"/>
                <a:sym typeface="Arial Narrow"/>
              </a:rPr>
              <a:t>PHONZ 2024</a:t>
            </a:r>
            <a:endParaRPr sz="900" b="1" dirty="0">
              <a:solidFill>
                <a:srgbClr val="FFFFFF"/>
              </a:solidFill>
              <a:latin typeface="Arial Narrow"/>
              <a:ea typeface="Arial Narrow"/>
              <a:cs typeface="Arial Narrow"/>
              <a:sym typeface="Arial Narrow"/>
            </a:endParaRPr>
          </a:p>
        </p:txBody>
      </p:sp>
      <p:cxnSp>
        <p:nvCxnSpPr>
          <p:cNvPr id="532" name="Google Shape;532;p69"/>
          <p:cNvCxnSpPr>
            <a:stCxn id="530" idx="1"/>
          </p:cNvCxnSpPr>
          <p:nvPr/>
        </p:nvCxnSpPr>
        <p:spPr>
          <a:xfrm>
            <a:off x="5059525" y="2571750"/>
            <a:ext cx="3740700" cy="8700"/>
          </a:xfrm>
          <a:prstGeom prst="straightConnector1">
            <a:avLst/>
          </a:prstGeom>
          <a:noFill/>
          <a:ln w="28575" cap="flat" cmpd="sng">
            <a:solidFill>
              <a:schemeClr val="lt1"/>
            </a:solidFill>
            <a:prstDash val="solid"/>
            <a:round/>
            <a:headEnd type="none" w="med" len="med"/>
            <a:tailEnd type="none" w="med" len="med"/>
          </a:ln>
        </p:spPr>
      </p:cxnSp>
      <p:pic>
        <p:nvPicPr>
          <p:cNvPr id="533" name="Google Shape;533;p69"/>
          <p:cNvPicPr preferRelativeResize="0"/>
          <p:nvPr/>
        </p:nvPicPr>
        <p:blipFill>
          <a:blip r:embed="rId4">
            <a:alphaModFix/>
          </a:blip>
          <a:stretch>
            <a:fillRect/>
          </a:stretch>
        </p:blipFill>
        <p:spPr>
          <a:xfrm>
            <a:off x="3156375" y="3488274"/>
            <a:ext cx="1071999" cy="1511883"/>
          </a:xfrm>
          <a:prstGeom prst="rect">
            <a:avLst/>
          </a:prstGeom>
          <a:noFill/>
          <a:ln>
            <a:noFill/>
          </a:ln>
        </p:spPr>
      </p:pic>
      <p:pic>
        <p:nvPicPr>
          <p:cNvPr id="534" name="Google Shape;534;p69"/>
          <p:cNvPicPr preferRelativeResize="0"/>
          <p:nvPr/>
        </p:nvPicPr>
        <p:blipFill>
          <a:blip r:embed="rId5">
            <a:alphaModFix/>
          </a:blip>
          <a:stretch>
            <a:fillRect/>
          </a:stretch>
        </p:blipFill>
        <p:spPr>
          <a:xfrm>
            <a:off x="546674" y="1871138"/>
            <a:ext cx="1072000" cy="1510298"/>
          </a:xfrm>
          <a:prstGeom prst="rect">
            <a:avLst/>
          </a:prstGeom>
          <a:noFill/>
          <a:ln>
            <a:noFill/>
          </a:ln>
        </p:spPr>
      </p:pic>
      <p:pic>
        <p:nvPicPr>
          <p:cNvPr id="535" name="Google Shape;535;p69"/>
          <p:cNvPicPr preferRelativeResize="0"/>
          <p:nvPr/>
        </p:nvPicPr>
        <p:blipFill>
          <a:blip r:embed="rId6">
            <a:alphaModFix/>
          </a:blip>
          <a:stretch>
            <a:fillRect/>
          </a:stretch>
        </p:blipFill>
        <p:spPr>
          <a:xfrm>
            <a:off x="546675" y="3487275"/>
            <a:ext cx="1072000" cy="1520790"/>
          </a:xfrm>
          <a:prstGeom prst="rect">
            <a:avLst/>
          </a:prstGeom>
          <a:noFill/>
          <a:ln>
            <a:noFill/>
          </a:ln>
        </p:spPr>
      </p:pic>
      <p:pic>
        <p:nvPicPr>
          <p:cNvPr id="536" name="Google Shape;536;p69"/>
          <p:cNvPicPr preferRelativeResize="0"/>
          <p:nvPr/>
        </p:nvPicPr>
        <p:blipFill>
          <a:blip r:embed="rId7">
            <a:alphaModFix/>
          </a:blip>
          <a:stretch>
            <a:fillRect/>
          </a:stretch>
        </p:blipFill>
        <p:spPr>
          <a:xfrm>
            <a:off x="1851525" y="253982"/>
            <a:ext cx="1072000" cy="1510556"/>
          </a:xfrm>
          <a:prstGeom prst="rect">
            <a:avLst/>
          </a:prstGeom>
          <a:noFill/>
          <a:ln>
            <a:noFill/>
          </a:ln>
        </p:spPr>
      </p:pic>
      <p:pic>
        <p:nvPicPr>
          <p:cNvPr id="537" name="Google Shape;537;p69"/>
          <p:cNvPicPr preferRelativeResize="0"/>
          <p:nvPr/>
        </p:nvPicPr>
        <p:blipFill>
          <a:blip r:embed="rId8">
            <a:alphaModFix/>
          </a:blip>
          <a:stretch>
            <a:fillRect/>
          </a:stretch>
        </p:blipFill>
        <p:spPr>
          <a:xfrm>
            <a:off x="1851525" y="1865819"/>
            <a:ext cx="1072000" cy="1520175"/>
          </a:xfrm>
          <a:prstGeom prst="rect">
            <a:avLst/>
          </a:prstGeom>
          <a:noFill/>
          <a:ln>
            <a:noFill/>
          </a:ln>
        </p:spPr>
      </p:pic>
      <p:pic>
        <p:nvPicPr>
          <p:cNvPr id="538" name="Google Shape;538;p69"/>
          <p:cNvPicPr preferRelativeResize="0"/>
          <p:nvPr/>
        </p:nvPicPr>
        <p:blipFill>
          <a:blip r:embed="rId9">
            <a:alphaModFix/>
          </a:blip>
          <a:stretch>
            <a:fillRect/>
          </a:stretch>
        </p:blipFill>
        <p:spPr>
          <a:xfrm>
            <a:off x="1851525" y="3487274"/>
            <a:ext cx="1072000" cy="1513875"/>
          </a:xfrm>
          <a:prstGeom prst="rect">
            <a:avLst/>
          </a:prstGeom>
          <a:noFill/>
          <a:ln>
            <a:noFill/>
          </a:ln>
        </p:spPr>
      </p:pic>
      <p:pic>
        <p:nvPicPr>
          <p:cNvPr id="539" name="Google Shape;539;p69"/>
          <p:cNvPicPr preferRelativeResize="0"/>
          <p:nvPr/>
        </p:nvPicPr>
        <p:blipFill>
          <a:blip r:embed="rId10">
            <a:alphaModFix/>
          </a:blip>
          <a:stretch>
            <a:fillRect/>
          </a:stretch>
        </p:blipFill>
        <p:spPr>
          <a:xfrm>
            <a:off x="3156375" y="1866512"/>
            <a:ext cx="1072000" cy="1519556"/>
          </a:xfrm>
          <a:prstGeom prst="rect">
            <a:avLst/>
          </a:prstGeom>
          <a:noFill/>
          <a:ln>
            <a:noFill/>
          </a:ln>
        </p:spPr>
      </p:pic>
      <p:sp>
        <p:nvSpPr>
          <p:cNvPr id="2" name="Rectangle: Rounded Corners 1">
            <a:extLst>
              <a:ext uri="{FF2B5EF4-FFF2-40B4-BE49-F238E27FC236}">
                <a16:creationId xmlns:a16="http://schemas.microsoft.com/office/drawing/2014/main" id="{4FBF686E-4C88-793F-B596-FF423A256C36}"/>
              </a:ext>
            </a:extLst>
          </p:cNvPr>
          <p:cNvSpPr/>
          <p:nvPr/>
        </p:nvSpPr>
        <p:spPr>
          <a:xfrm>
            <a:off x="1748790" y="3418694"/>
            <a:ext cx="1280160" cy="1656226"/>
          </a:xfrm>
          <a:prstGeom prst="roundRect">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5"/>
          <p:cNvSpPr/>
          <p:nvPr/>
        </p:nvSpPr>
        <p:spPr>
          <a:xfrm>
            <a:off x="-1114575" y="-33150"/>
            <a:ext cx="2022900" cy="52416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75"/>
          <p:cNvSpPr/>
          <p:nvPr/>
        </p:nvSpPr>
        <p:spPr>
          <a:xfrm rot="10676889">
            <a:off x="-1114331" y="-132224"/>
            <a:ext cx="3527562" cy="5035118"/>
          </a:xfrm>
          <a:prstGeom prst="triangle">
            <a:avLst>
              <a:gd name="adj"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75"/>
          <p:cNvSpPr txBox="1"/>
          <p:nvPr/>
        </p:nvSpPr>
        <p:spPr>
          <a:xfrm>
            <a:off x="0" y="844550"/>
            <a:ext cx="5026200" cy="49896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800"/>
              </a:spcBef>
              <a:spcAft>
                <a:spcPts val="0"/>
              </a:spcAft>
              <a:buNone/>
            </a:pPr>
            <a:endParaRPr>
              <a:solidFill>
                <a:schemeClr val="dk2"/>
              </a:solidFill>
              <a:latin typeface="Roboto"/>
              <a:ea typeface="Roboto"/>
              <a:cs typeface="Roboto"/>
              <a:sym typeface="Roboto"/>
            </a:endParaRPr>
          </a:p>
          <a:p>
            <a:pPr marL="457200" lvl="0" indent="-317500" algn="l" rtl="0">
              <a:spcBef>
                <a:spcPts val="1000"/>
              </a:spcBef>
              <a:spcAft>
                <a:spcPts val="0"/>
              </a:spcAft>
              <a:buClr>
                <a:schemeClr val="dk2"/>
              </a:buClr>
              <a:buSzPts val="1400"/>
              <a:buFont typeface="Roboto"/>
              <a:buAutoNum type="arabicPeriod"/>
            </a:pPr>
            <a:r>
              <a:rPr lang="es">
                <a:solidFill>
                  <a:schemeClr val="dk2"/>
                </a:solidFill>
                <a:latin typeface="Roboto"/>
                <a:ea typeface="Roboto"/>
                <a:cs typeface="Roboto"/>
                <a:sym typeface="Roboto"/>
              </a:rPr>
              <a:t>Connect decision makers to modelers</a:t>
            </a:r>
            <a:endParaRPr>
              <a:solidFill>
                <a:schemeClr val="dk2"/>
              </a:solidFill>
              <a:latin typeface="Roboto"/>
              <a:ea typeface="Roboto"/>
              <a:cs typeface="Roboto"/>
              <a:sym typeface="Roboto"/>
            </a:endParaRPr>
          </a:p>
          <a:p>
            <a:pPr marL="457200" lvl="0" indent="-317500" algn="l" rtl="0">
              <a:spcBef>
                <a:spcPts val="1000"/>
              </a:spcBef>
              <a:spcAft>
                <a:spcPts val="0"/>
              </a:spcAft>
              <a:buClr>
                <a:schemeClr val="dk2"/>
              </a:buClr>
              <a:buSzPts val="1400"/>
              <a:buFont typeface="Roboto"/>
              <a:buAutoNum type="arabicPeriod"/>
            </a:pPr>
            <a:r>
              <a:rPr lang="es">
                <a:solidFill>
                  <a:schemeClr val="dk2"/>
                </a:solidFill>
                <a:latin typeface="Roboto"/>
                <a:ea typeface="Roboto"/>
                <a:cs typeface="Roboto"/>
                <a:sym typeface="Roboto"/>
              </a:rPr>
              <a:t>Explore opportunities for modeling and leverage the potential of ensembling</a:t>
            </a:r>
            <a:endParaRPr>
              <a:solidFill>
                <a:schemeClr val="dk2"/>
              </a:solidFill>
              <a:latin typeface="Roboto"/>
              <a:ea typeface="Roboto"/>
              <a:cs typeface="Roboto"/>
              <a:sym typeface="Roboto"/>
            </a:endParaRPr>
          </a:p>
          <a:p>
            <a:pPr marL="457200" lvl="0" indent="-317500" algn="l" rtl="0">
              <a:spcBef>
                <a:spcPts val="1000"/>
              </a:spcBef>
              <a:spcAft>
                <a:spcPts val="0"/>
              </a:spcAft>
              <a:buClr>
                <a:schemeClr val="dk2"/>
              </a:buClr>
              <a:buSzPts val="1400"/>
              <a:buFont typeface="Roboto"/>
              <a:buAutoNum type="arabicPeriod"/>
            </a:pPr>
            <a:r>
              <a:rPr lang="es">
                <a:solidFill>
                  <a:schemeClr val="dk2"/>
                </a:solidFill>
                <a:latin typeface="Roboto"/>
                <a:ea typeface="Roboto"/>
                <a:cs typeface="Roboto"/>
                <a:sym typeface="Roboto"/>
              </a:rPr>
              <a:t>Anchor decision support systems in Responsible AI</a:t>
            </a:r>
            <a:endParaRPr>
              <a:solidFill>
                <a:schemeClr val="dk2"/>
              </a:solidFill>
              <a:latin typeface="Roboto"/>
              <a:ea typeface="Roboto"/>
              <a:cs typeface="Roboto"/>
              <a:sym typeface="Roboto"/>
            </a:endParaRPr>
          </a:p>
          <a:p>
            <a:pPr marL="457200" lvl="0" indent="-317500" algn="l" rtl="0">
              <a:spcBef>
                <a:spcPts val="1000"/>
              </a:spcBef>
              <a:spcAft>
                <a:spcPts val="0"/>
              </a:spcAft>
              <a:buClr>
                <a:schemeClr val="dk2"/>
              </a:buClr>
              <a:buSzPts val="1400"/>
              <a:buFont typeface="Roboto"/>
              <a:buAutoNum type="arabicPeriod"/>
            </a:pPr>
            <a:r>
              <a:rPr lang="es">
                <a:solidFill>
                  <a:schemeClr val="dk2"/>
                </a:solidFill>
                <a:latin typeface="Roboto"/>
                <a:ea typeface="Roboto"/>
                <a:cs typeface="Roboto"/>
                <a:sym typeface="Roboto"/>
              </a:rPr>
              <a:t>Build capacity for model-enhanced decision making</a:t>
            </a:r>
            <a:endParaRPr>
              <a:solidFill>
                <a:schemeClr val="dk2"/>
              </a:solidFill>
              <a:latin typeface="Roboto"/>
              <a:ea typeface="Roboto"/>
              <a:cs typeface="Roboto"/>
              <a:sym typeface="Roboto"/>
            </a:endParaRPr>
          </a:p>
          <a:p>
            <a:pPr marL="457200" lvl="0" indent="-317500" algn="l" rtl="0">
              <a:spcBef>
                <a:spcPts val="1000"/>
              </a:spcBef>
              <a:spcAft>
                <a:spcPts val="0"/>
              </a:spcAft>
              <a:buClr>
                <a:schemeClr val="dk2"/>
              </a:buClr>
              <a:buSzPts val="1400"/>
              <a:buFont typeface="Roboto"/>
              <a:buAutoNum type="arabicPeriod"/>
            </a:pPr>
            <a:r>
              <a:rPr lang="es">
                <a:solidFill>
                  <a:schemeClr val="dk2"/>
                </a:solidFill>
                <a:latin typeface="Roboto"/>
                <a:ea typeface="Roboto"/>
                <a:cs typeface="Roboto"/>
                <a:sym typeface="Roboto"/>
              </a:rPr>
              <a:t>Establish policy review and model maintenance mechanisms</a:t>
            </a:r>
            <a:endParaRPr>
              <a:solidFill>
                <a:schemeClr val="dk2"/>
              </a:solidFill>
              <a:latin typeface="Roboto"/>
              <a:ea typeface="Roboto"/>
              <a:cs typeface="Roboto"/>
              <a:sym typeface="Roboto"/>
            </a:endParaRPr>
          </a:p>
          <a:p>
            <a:pPr marL="457200" marR="0" lvl="0" indent="-317500" algn="l" rtl="0">
              <a:lnSpc>
                <a:spcPct val="100000"/>
              </a:lnSpc>
              <a:spcBef>
                <a:spcPts val="1000"/>
              </a:spcBef>
              <a:spcAft>
                <a:spcPts val="0"/>
              </a:spcAft>
              <a:buClr>
                <a:schemeClr val="dk2"/>
              </a:buClr>
              <a:buSzPts val="1400"/>
              <a:buFont typeface="Roboto"/>
              <a:buAutoNum type="arabicPeriod"/>
            </a:pPr>
            <a:r>
              <a:rPr lang="es">
                <a:solidFill>
                  <a:schemeClr val="dk2"/>
                </a:solidFill>
                <a:latin typeface="Roboto"/>
                <a:ea typeface="Roboto"/>
                <a:cs typeface="Roboto"/>
                <a:sym typeface="Roboto"/>
              </a:rPr>
              <a:t>Integrate ensemble modeling into pandemic preparedness toolkits</a:t>
            </a:r>
            <a:endParaRPr>
              <a:solidFill>
                <a:schemeClr val="dk2"/>
              </a:solidFill>
              <a:latin typeface="Roboto"/>
              <a:ea typeface="Roboto"/>
              <a:cs typeface="Roboto"/>
              <a:sym typeface="Roboto"/>
            </a:endParaRPr>
          </a:p>
          <a:p>
            <a:pPr marL="457200" marR="0" lvl="0" indent="-317500" algn="l" rtl="0">
              <a:lnSpc>
                <a:spcPct val="100000"/>
              </a:lnSpc>
              <a:spcBef>
                <a:spcPts val="1000"/>
              </a:spcBef>
              <a:spcAft>
                <a:spcPts val="0"/>
              </a:spcAft>
              <a:buClr>
                <a:schemeClr val="dk2"/>
              </a:buClr>
              <a:buSzPts val="1400"/>
              <a:buFont typeface="Roboto"/>
              <a:buAutoNum type="arabicPeriod"/>
            </a:pPr>
            <a:r>
              <a:rPr lang="es">
                <a:solidFill>
                  <a:schemeClr val="dk2"/>
                </a:solidFill>
                <a:latin typeface="Roboto"/>
                <a:ea typeface="Roboto"/>
                <a:cs typeface="Roboto"/>
                <a:sym typeface="Roboto"/>
              </a:rPr>
              <a:t>Test the readiness of the models in real-life</a:t>
            </a:r>
            <a:endParaRPr>
              <a:solidFill>
                <a:schemeClr val="dk2"/>
              </a:solidFill>
              <a:latin typeface="Roboto"/>
              <a:ea typeface="Roboto"/>
              <a:cs typeface="Roboto"/>
              <a:sym typeface="Roboto"/>
            </a:endParaRPr>
          </a:p>
          <a:p>
            <a:pPr marL="457200" lvl="0" indent="-317500" algn="l" rtl="0">
              <a:spcBef>
                <a:spcPts val="1000"/>
              </a:spcBef>
              <a:spcAft>
                <a:spcPts val="0"/>
              </a:spcAft>
              <a:buClr>
                <a:schemeClr val="dk2"/>
              </a:buClr>
              <a:buSzPts val="1400"/>
              <a:buFont typeface="Roboto"/>
              <a:buAutoNum type="arabicPeriod"/>
            </a:pPr>
            <a:r>
              <a:rPr lang="es">
                <a:solidFill>
                  <a:schemeClr val="dk2"/>
                </a:solidFill>
                <a:latin typeface="Roboto"/>
                <a:ea typeface="Roboto"/>
                <a:cs typeface="Roboto"/>
                <a:sym typeface="Roboto"/>
              </a:rPr>
              <a:t>Create a standard public data pipeline</a:t>
            </a:r>
            <a:endParaRPr>
              <a:solidFill>
                <a:schemeClr val="dk2"/>
              </a:solidFill>
              <a:latin typeface="Roboto"/>
              <a:ea typeface="Roboto"/>
              <a:cs typeface="Roboto"/>
              <a:sym typeface="Roboto"/>
            </a:endParaRPr>
          </a:p>
          <a:p>
            <a:pPr marL="0" lvl="0" indent="0" algn="l" rtl="0">
              <a:spcBef>
                <a:spcPts val="1000"/>
              </a:spcBef>
              <a:spcAft>
                <a:spcPts val="0"/>
              </a:spcAft>
              <a:buNone/>
            </a:pPr>
            <a:endParaRPr sz="1400" b="1">
              <a:solidFill>
                <a:schemeClr val="dk2"/>
              </a:solidFill>
              <a:latin typeface="Century Gothic"/>
              <a:ea typeface="Century Gothic"/>
              <a:cs typeface="Century Gothic"/>
              <a:sym typeface="Century Gothic"/>
            </a:endParaRPr>
          </a:p>
          <a:p>
            <a:pPr marL="342900" lvl="0" indent="0" algn="l" rtl="0">
              <a:spcBef>
                <a:spcPts val="800"/>
              </a:spcBef>
              <a:spcAft>
                <a:spcPts val="0"/>
              </a:spcAft>
              <a:buClr>
                <a:schemeClr val="dk1"/>
              </a:buClr>
              <a:buSzPts val="800"/>
              <a:buFont typeface="Arial"/>
              <a:buNone/>
            </a:pPr>
            <a:endParaRPr sz="1400">
              <a:solidFill>
                <a:schemeClr val="dk2"/>
              </a:solidFill>
              <a:latin typeface="Century Gothic"/>
              <a:ea typeface="Century Gothic"/>
              <a:cs typeface="Century Gothic"/>
              <a:sym typeface="Century Gothic"/>
            </a:endParaRPr>
          </a:p>
          <a:p>
            <a:pPr marL="342900" lvl="0" indent="0" algn="l" rtl="0">
              <a:spcBef>
                <a:spcPts val="0"/>
              </a:spcBef>
              <a:spcAft>
                <a:spcPts val="0"/>
              </a:spcAft>
              <a:buNone/>
            </a:pPr>
            <a:endParaRPr sz="1400">
              <a:solidFill>
                <a:schemeClr val="dk2"/>
              </a:solidFill>
              <a:latin typeface="Century Gothic"/>
              <a:ea typeface="Century Gothic"/>
              <a:cs typeface="Century Gothic"/>
              <a:sym typeface="Century Gothic"/>
            </a:endParaRPr>
          </a:p>
          <a:p>
            <a:pPr marL="0" marR="279400" lvl="0" indent="0" algn="just" rtl="0">
              <a:lnSpc>
                <a:spcPct val="115000"/>
              </a:lnSpc>
              <a:spcBef>
                <a:spcPts val="900"/>
              </a:spcBef>
              <a:spcAft>
                <a:spcPts val="200"/>
              </a:spcAft>
              <a:buNone/>
            </a:pPr>
            <a:endParaRPr sz="1600" b="1">
              <a:solidFill>
                <a:srgbClr val="434343"/>
              </a:solidFill>
              <a:latin typeface="Century Gothic"/>
              <a:ea typeface="Century Gothic"/>
              <a:cs typeface="Century Gothic"/>
              <a:sym typeface="Century Gothic"/>
            </a:endParaRPr>
          </a:p>
        </p:txBody>
      </p:sp>
      <p:sp>
        <p:nvSpPr>
          <p:cNvPr id="586" name="Google Shape;586;p75"/>
          <p:cNvSpPr txBox="1">
            <a:spLocks noGrp="1"/>
          </p:cNvSpPr>
          <p:nvPr>
            <p:ph type="title"/>
          </p:nvPr>
        </p:nvSpPr>
        <p:spPr>
          <a:xfrm>
            <a:off x="150800" y="-269625"/>
            <a:ext cx="4875300" cy="1161000"/>
          </a:xfrm>
          <a:prstGeom prst="rect">
            <a:avLst/>
          </a:prstGeom>
        </p:spPr>
        <p:txBody>
          <a:bodyPr spcFirstLastPara="1" wrap="square" lIns="91425" tIns="91425" rIns="91425" bIns="91425" anchor="b" anchorCtr="0">
            <a:noAutofit/>
          </a:bodyPr>
          <a:lstStyle/>
          <a:p>
            <a:pPr marL="0" lvl="0" indent="0" algn="l" rtl="0">
              <a:lnSpc>
                <a:spcPct val="80000"/>
              </a:lnSpc>
              <a:spcBef>
                <a:spcPts val="0"/>
              </a:spcBef>
              <a:spcAft>
                <a:spcPts val="0"/>
              </a:spcAft>
              <a:buNone/>
            </a:pPr>
            <a:r>
              <a:rPr lang="es" sz="1900">
                <a:solidFill>
                  <a:schemeClr val="dk1"/>
                </a:solidFill>
                <a:latin typeface="Proxima Nova"/>
                <a:ea typeface="Proxima Nova"/>
                <a:cs typeface="Proxima Nova"/>
                <a:sym typeface="Proxima Nova"/>
              </a:rPr>
              <a:t>Key Recommendations for Policymakers</a:t>
            </a:r>
            <a:endParaRPr sz="1900">
              <a:solidFill>
                <a:schemeClr val="dk1"/>
              </a:solidFill>
              <a:latin typeface="Proxima Nova"/>
              <a:ea typeface="Proxima Nova"/>
              <a:cs typeface="Proxima Nova"/>
              <a:sym typeface="Proxima Nova"/>
            </a:endParaRPr>
          </a:p>
        </p:txBody>
      </p:sp>
      <p:pic>
        <p:nvPicPr>
          <p:cNvPr id="587" name="Google Shape;587;p75"/>
          <p:cNvPicPr preferRelativeResize="0"/>
          <p:nvPr/>
        </p:nvPicPr>
        <p:blipFill>
          <a:blip r:embed="rId3">
            <a:alphaModFix/>
          </a:blip>
          <a:stretch>
            <a:fillRect/>
          </a:stretch>
        </p:blipFill>
        <p:spPr>
          <a:xfrm>
            <a:off x="5928950" y="595590"/>
            <a:ext cx="2650725" cy="37999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1"/>
          <p:cNvSpPr txBox="1"/>
          <p:nvPr/>
        </p:nvSpPr>
        <p:spPr>
          <a:xfrm>
            <a:off x="157350" y="645200"/>
            <a:ext cx="4186500" cy="40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700" b="1" dirty="0">
                <a:solidFill>
                  <a:srgbClr val="222222"/>
                </a:solidFill>
                <a:latin typeface="Roboto"/>
                <a:ea typeface="Roboto"/>
                <a:cs typeface="Roboto"/>
                <a:sym typeface="Roboto"/>
              </a:rPr>
              <a:t>Problem Definition</a:t>
            </a:r>
            <a:endParaRPr sz="1500" b="1" dirty="0">
              <a:solidFill>
                <a:srgbClr val="222222"/>
              </a:solidFill>
              <a:latin typeface="Roboto"/>
              <a:ea typeface="Roboto"/>
              <a:cs typeface="Roboto"/>
              <a:sym typeface="Roboto"/>
            </a:endParaRPr>
          </a:p>
          <a:p>
            <a:pPr marL="0" marR="0" lvl="0" indent="0" algn="l" rtl="0">
              <a:lnSpc>
                <a:spcPct val="100000"/>
              </a:lnSpc>
              <a:spcBef>
                <a:spcPts val="0"/>
              </a:spcBef>
              <a:spcAft>
                <a:spcPts val="0"/>
              </a:spcAft>
              <a:buNone/>
            </a:pPr>
            <a:endParaRPr sz="1500" dirty="0">
              <a:solidFill>
                <a:srgbClr val="222222"/>
              </a:solidFill>
              <a:latin typeface="Roboto"/>
              <a:ea typeface="Roboto"/>
              <a:cs typeface="Roboto"/>
              <a:sym typeface="Roboto"/>
            </a:endParaRPr>
          </a:p>
          <a:p>
            <a:pPr marL="342900" marR="0" lvl="0" indent="-260350" algn="l" rtl="0">
              <a:lnSpc>
                <a:spcPct val="100000"/>
              </a:lnSpc>
              <a:spcBef>
                <a:spcPts val="0"/>
              </a:spcBef>
              <a:spcAft>
                <a:spcPts val="0"/>
              </a:spcAft>
              <a:buClr>
                <a:srgbClr val="222222"/>
              </a:buClr>
              <a:buSzPts val="1500"/>
              <a:buFont typeface="Roboto"/>
              <a:buChar char="●"/>
            </a:pPr>
            <a:r>
              <a:rPr lang="es" sz="1500" dirty="0">
                <a:solidFill>
                  <a:srgbClr val="222222"/>
                </a:solidFill>
                <a:latin typeface="Roboto"/>
                <a:ea typeface="Roboto"/>
                <a:cs typeface="Roboto"/>
                <a:sym typeface="Roboto"/>
              </a:rPr>
              <a:t>Addressing uncertainty in complex systems</a:t>
            </a:r>
            <a:endParaRPr sz="1500" dirty="0">
              <a:solidFill>
                <a:srgbClr val="222222"/>
              </a:solidFill>
              <a:latin typeface="Roboto"/>
              <a:ea typeface="Roboto"/>
              <a:cs typeface="Roboto"/>
              <a:sym typeface="Roboto"/>
            </a:endParaRPr>
          </a:p>
          <a:p>
            <a:pPr marL="342900" marR="0" lvl="0" indent="-260350" algn="l" rtl="0">
              <a:lnSpc>
                <a:spcPct val="100000"/>
              </a:lnSpc>
              <a:spcBef>
                <a:spcPts val="0"/>
              </a:spcBef>
              <a:spcAft>
                <a:spcPts val="0"/>
              </a:spcAft>
              <a:buClr>
                <a:srgbClr val="222222"/>
              </a:buClr>
              <a:buSzPts val="1500"/>
              <a:buFont typeface="Roboto"/>
              <a:buChar char="●"/>
            </a:pPr>
            <a:r>
              <a:rPr lang="es" sz="1500" dirty="0">
                <a:solidFill>
                  <a:srgbClr val="222222"/>
                </a:solidFill>
                <a:latin typeface="Roboto"/>
                <a:ea typeface="Roboto"/>
                <a:cs typeface="Roboto"/>
                <a:sym typeface="Roboto"/>
              </a:rPr>
              <a:t>Interconnected crises create noise</a:t>
            </a:r>
            <a:endParaRPr sz="1500" dirty="0">
              <a:solidFill>
                <a:srgbClr val="222222"/>
              </a:solidFill>
              <a:latin typeface="Roboto"/>
              <a:ea typeface="Roboto"/>
              <a:cs typeface="Roboto"/>
              <a:sym typeface="Roboto"/>
            </a:endParaRPr>
          </a:p>
          <a:p>
            <a:pPr marL="342900" marR="0" lvl="0" indent="-260350" algn="l" rtl="0">
              <a:lnSpc>
                <a:spcPct val="100000"/>
              </a:lnSpc>
              <a:spcBef>
                <a:spcPts val="0"/>
              </a:spcBef>
              <a:spcAft>
                <a:spcPts val="0"/>
              </a:spcAft>
              <a:buClr>
                <a:srgbClr val="222222"/>
              </a:buClr>
              <a:buSzPts val="1500"/>
              <a:buFont typeface="Roboto"/>
              <a:buChar char="●"/>
            </a:pPr>
            <a:r>
              <a:rPr lang="es" sz="1500" dirty="0">
                <a:solidFill>
                  <a:srgbClr val="222222"/>
                </a:solidFill>
                <a:latin typeface="Roboto"/>
                <a:ea typeface="Roboto"/>
                <a:cs typeface="Roboto"/>
                <a:sym typeface="Roboto"/>
              </a:rPr>
              <a:t>Balancing different objectives</a:t>
            </a:r>
            <a:endParaRPr sz="1500" dirty="0">
              <a:solidFill>
                <a:srgbClr val="222222"/>
              </a:solidFill>
              <a:latin typeface="Roboto"/>
              <a:ea typeface="Roboto"/>
              <a:cs typeface="Roboto"/>
              <a:sym typeface="Roboto"/>
            </a:endParaRPr>
          </a:p>
          <a:p>
            <a:pPr marL="0" marR="0" lvl="0" indent="0" algn="l" rtl="0">
              <a:lnSpc>
                <a:spcPct val="100000"/>
              </a:lnSpc>
              <a:spcBef>
                <a:spcPts val="0"/>
              </a:spcBef>
              <a:spcAft>
                <a:spcPts val="0"/>
              </a:spcAft>
              <a:buNone/>
            </a:pPr>
            <a:endParaRPr sz="1500" dirty="0">
              <a:solidFill>
                <a:srgbClr val="222222"/>
              </a:solidFill>
              <a:latin typeface="Roboto"/>
              <a:ea typeface="Roboto"/>
              <a:cs typeface="Roboto"/>
              <a:sym typeface="Roboto"/>
            </a:endParaRPr>
          </a:p>
          <a:p>
            <a:pPr marL="0" lvl="0" indent="0" algn="l" rtl="0">
              <a:spcBef>
                <a:spcPts val="0"/>
              </a:spcBef>
              <a:spcAft>
                <a:spcPts val="0"/>
              </a:spcAft>
              <a:buClr>
                <a:schemeClr val="dk1"/>
              </a:buClr>
              <a:buSzPts val="800"/>
              <a:buFont typeface="Arial"/>
              <a:buNone/>
            </a:pPr>
            <a:r>
              <a:rPr lang="es" sz="1700" b="1" dirty="0">
                <a:solidFill>
                  <a:srgbClr val="222222"/>
                </a:solidFill>
                <a:latin typeface="Roboto"/>
                <a:ea typeface="Roboto"/>
                <a:cs typeface="Roboto"/>
                <a:sym typeface="Roboto"/>
              </a:rPr>
              <a:t>The Solution</a:t>
            </a:r>
            <a:endParaRPr sz="1700" b="1" dirty="0">
              <a:solidFill>
                <a:srgbClr val="222222"/>
              </a:solidFill>
              <a:latin typeface="Roboto"/>
              <a:ea typeface="Roboto"/>
              <a:cs typeface="Roboto"/>
              <a:sym typeface="Roboto"/>
            </a:endParaRPr>
          </a:p>
          <a:p>
            <a:pPr marL="0" lvl="0" indent="0" algn="l" rtl="0">
              <a:spcBef>
                <a:spcPts val="0"/>
              </a:spcBef>
              <a:spcAft>
                <a:spcPts val="0"/>
              </a:spcAft>
              <a:buClr>
                <a:schemeClr val="dk1"/>
              </a:buClr>
              <a:buSzPts val="800"/>
              <a:buFont typeface="Arial"/>
              <a:buNone/>
            </a:pPr>
            <a:endParaRPr sz="1700" b="1" dirty="0">
              <a:solidFill>
                <a:srgbClr val="222222"/>
              </a:solidFill>
              <a:latin typeface="Roboto"/>
              <a:ea typeface="Roboto"/>
              <a:cs typeface="Roboto"/>
              <a:sym typeface="Roboto"/>
            </a:endParaRPr>
          </a:p>
          <a:p>
            <a:pPr marL="342900" lvl="0" indent="-260350" algn="l" rtl="0">
              <a:spcBef>
                <a:spcPts val="0"/>
              </a:spcBef>
              <a:spcAft>
                <a:spcPts val="0"/>
              </a:spcAft>
              <a:buClr>
                <a:srgbClr val="222222"/>
              </a:buClr>
              <a:buSzPts val="1500"/>
              <a:buFont typeface="Roboto"/>
              <a:buChar char="●"/>
            </a:pPr>
            <a:r>
              <a:rPr lang="es" sz="1500" dirty="0">
                <a:solidFill>
                  <a:srgbClr val="222222"/>
                </a:solidFill>
                <a:latin typeface="Roboto"/>
                <a:ea typeface="Roboto"/>
                <a:cs typeface="Roboto"/>
                <a:sym typeface="Roboto"/>
              </a:rPr>
              <a:t>Importance of data-driven decisions</a:t>
            </a:r>
            <a:endParaRPr sz="1500" dirty="0">
              <a:solidFill>
                <a:srgbClr val="222222"/>
              </a:solidFill>
              <a:latin typeface="Roboto"/>
              <a:ea typeface="Roboto"/>
              <a:cs typeface="Roboto"/>
              <a:sym typeface="Roboto"/>
            </a:endParaRPr>
          </a:p>
          <a:p>
            <a:pPr marL="342900" lvl="0" indent="-260350" algn="l" rtl="0">
              <a:spcBef>
                <a:spcPts val="0"/>
              </a:spcBef>
              <a:spcAft>
                <a:spcPts val="0"/>
              </a:spcAft>
              <a:buClr>
                <a:srgbClr val="222222"/>
              </a:buClr>
              <a:buSzPts val="1500"/>
              <a:buFont typeface="Roboto"/>
              <a:buChar char="●"/>
            </a:pPr>
            <a:r>
              <a:rPr lang="es" sz="1500" dirty="0">
                <a:solidFill>
                  <a:srgbClr val="222222"/>
                </a:solidFill>
                <a:latin typeface="Roboto"/>
                <a:ea typeface="Roboto"/>
                <a:cs typeface="Roboto"/>
                <a:sym typeface="Roboto"/>
              </a:rPr>
              <a:t>Modeling for scenario generation</a:t>
            </a:r>
            <a:endParaRPr sz="1500" dirty="0">
              <a:solidFill>
                <a:srgbClr val="222222"/>
              </a:solidFill>
              <a:latin typeface="Roboto"/>
              <a:ea typeface="Roboto"/>
              <a:cs typeface="Roboto"/>
              <a:sym typeface="Roboto"/>
            </a:endParaRPr>
          </a:p>
          <a:p>
            <a:pPr marL="342900" lvl="0" indent="-260350" algn="l" rtl="0">
              <a:spcBef>
                <a:spcPts val="0"/>
              </a:spcBef>
              <a:spcAft>
                <a:spcPts val="0"/>
              </a:spcAft>
              <a:buClr>
                <a:srgbClr val="222222"/>
              </a:buClr>
              <a:buSzPts val="1500"/>
              <a:buFont typeface="Roboto"/>
              <a:buChar char="●"/>
            </a:pPr>
            <a:r>
              <a:rPr lang="es" sz="1500" dirty="0">
                <a:solidFill>
                  <a:srgbClr val="222222"/>
                </a:solidFill>
                <a:latin typeface="Roboto"/>
                <a:ea typeface="Roboto"/>
                <a:cs typeface="Roboto"/>
                <a:sym typeface="Roboto"/>
              </a:rPr>
              <a:t>Benefits of ensemble modeling</a:t>
            </a:r>
            <a:endParaRPr sz="1500" dirty="0">
              <a:solidFill>
                <a:srgbClr val="222222"/>
              </a:solidFill>
              <a:latin typeface="Roboto"/>
              <a:ea typeface="Roboto"/>
              <a:cs typeface="Roboto"/>
              <a:sym typeface="Roboto"/>
            </a:endParaRPr>
          </a:p>
          <a:p>
            <a:pPr marL="342900" lvl="0" indent="-260350" algn="l" rtl="0">
              <a:spcBef>
                <a:spcPts val="0"/>
              </a:spcBef>
              <a:spcAft>
                <a:spcPts val="0"/>
              </a:spcAft>
              <a:buClr>
                <a:srgbClr val="222222"/>
              </a:buClr>
              <a:buSzPts val="1500"/>
              <a:buFont typeface="Roboto"/>
              <a:buChar char="●"/>
            </a:pPr>
            <a:r>
              <a:rPr lang="es" sz="1500" dirty="0">
                <a:solidFill>
                  <a:srgbClr val="222222"/>
                </a:solidFill>
                <a:latin typeface="Roboto"/>
                <a:ea typeface="Roboto"/>
                <a:cs typeface="Roboto"/>
                <a:sym typeface="Roboto"/>
              </a:rPr>
              <a:t>Fostering RAI best practices</a:t>
            </a:r>
          </a:p>
          <a:p>
            <a:pPr marL="342900" lvl="0" indent="-260350" algn="l" rtl="0">
              <a:spcBef>
                <a:spcPts val="0"/>
              </a:spcBef>
              <a:spcAft>
                <a:spcPts val="0"/>
              </a:spcAft>
              <a:buClr>
                <a:srgbClr val="222222"/>
              </a:buClr>
              <a:buSzPts val="1500"/>
              <a:buFont typeface="Roboto"/>
              <a:buChar char="●"/>
            </a:pPr>
            <a:endParaRPr lang="es" sz="1500" dirty="0">
              <a:solidFill>
                <a:srgbClr val="222222"/>
              </a:solidFill>
              <a:latin typeface="Roboto"/>
              <a:ea typeface="Roboto"/>
              <a:cs typeface="Roboto"/>
              <a:sym typeface="Roboto"/>
            </a:endParaRPr>
          </a:p>
          <a:p>
            <a:pPr marL="82550" lvl="4" algn="ctr">
              <a:buClr>
                <a:srgbClr val="222222"/>
              </a:buClr>
              <a:buSzPts val="1500"/>
            </a:pPr>
            <a:r>
              <a:rPr lang="es" sz="1500" dirty="0">
                <a:solidFill>
                  <a:srgbClr val="222222"/>
                </a:solidFill>
                <a:latin typeface="Roboto"/>
                <a:ea typeface="Roboto"/>
                <a:cs typeface="Roboto"/>
                <a:sym typeface="Roboto"/>
              </a:rPr>
              <a:t>“</a:t>
            </a:r>
            <a:r>
              <a:rPr lang="en-US" sz="1500" dirty="0">
                <a:solidFill>
                  <a:srgbClr val="222222"/>
                </a:solidFill>
                <a:latin typeface="Roboto"/>
                <a:ea typeface="Roboto"/>
                <a:cs typeface="Roboto"/>
                <a:sym typeface="Roboto"/>
              </a:rPr>
              <a:t>AI that is human-</a:t>
            </a:r>
            <a:r>
              <a:rPr lang="en-US" sz="1500" dirty="0" err="1">
                <a:solidFill>
                  <a:srgbClr val="222222"/>
                </a:solidFill>
                <a:latin typeface="Roboto"/>
                <a:ea typeface="Roboto"/>
                <a:cs typeface="Roboto"/>
                <a:sym typeface="Roboto"/>
              </a:rPr>
              <a:t>centred</a:t>
            </a:r>
            <a:r>
              <a:rPr lang="en-US" sz="1500" dirty="0">
                <a:solidFill>
                  <a:srgbClr val="222222"/>
                </a:solidFill>
                <a:latin typeface="Roboto"/>
                <a:ea typeface="Roboto"/>
                <a:cs typeface="Roboto"/>
                <a:sym typeface="Roboto"/>
              </a:rPr>
              <a:t>, fair, equitable, inclusive and respectful of human rights and democracy, and that aims at contributing positively to the public good”</a:t>
            </a:r>
            <a:endParaRPr sz="1500" dirty="0">
              <a:solidFill>
                <a:srgbClr val="222222"/>
              </a:solidFill>
              <a:latin typeface="Roboto"/>
              <a:ea typeface="Roboto"/>
              <a:cs typeface="Roboto"/>
              <a:sym typeface="Roboto"/>
            </a:endParaRPr>
          </a:p>
          <a:p>
            <a:pPr marL="0" marR="0" lvl="0" indent="0" algn="l" rtl="0">
              <a:lnSpc>
                <a:spcPct val="100000"/>
              </a:lnSpc>
              <a:spcBef>
                <a:spcPts val="0"/>
              </a:spcBef>
              <a:spcAft>
                <a:spcPts val="0"/>
              </a:spcAft>
              <a:buNone/>
            </a:pPr>
            <a:endParaRPr sz="1700" b="1" dirty="0">
              <a:solidFill>
                <a:srgbClr val="074E97"/>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700" b="1" dirty="0">
              <a:solidFill>
                <a:srgbClr val="074E97"/>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700" b="1" dirty="0">
              <a:solidFill>
                <a:srgbClr val="074E97"/>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700" b="1" dirty="0">
              <a:solidFill>
                <a:srgbClr val="074E97"/>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700" b="1" dirty="0">
              <a:solidFill>
                <a:srgbClr val="074E97"/>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700" b="1" dirty="0">
              <a:solidFill>
                <a:srgbClr val="074E97"/>
              </a:solidFill>
              <a:latin typeface="Century Gothic"/>
              <a:ea typeface="Century Gothic"/>
              <a:cs typeface="Century Gothic"/>
              <a:sym typeface="Century Gothic"/>
            </a:endParaRPr>
          </a:p>
          <a:p>
            <a:pPr marL="0" lvl="0" indent="0" algn="l" rtl="0">
              <a:spcBef>
                <a:spcPts val="0"/>
              </a:spcBef>
              <a:spcAft>
                <a:spcPts val="0"/>
              </a:spcAft>
              <a:buNone/>
            </a:pPr>
            <a:endParaRPr sz="1700" b="1" dirty="0">
              <a:solidFill>
                <a:srgbClr val="074E97"/>
              </a:solidFill>
              <a:latin typeface="Century Gothic"/>
              <a:ea typeface="Century Gothic"/>
              <a:cs typeface="Century Gothic"/>
              <a:sym typeface="Century Gothic"/>
            </a:endParaRPr>
          </a:p>
          <a:p>
            <a:pPr marL="0" marR="0" lvl="0" indent="0" algn="l" rtl="0">
              <a:spcBef>
                <a:spcPts val="0"/>
              </a:spcBef>
              <a:spcAft>
                <a:spcPts val="0"/>
              </a:spcAft>
              <a:buNone/>
            </a:pPr>
            <a:endParaRPr sz="1700" b="1" dirty="0">
              <a:solidFill>
                <a:srgbClr val="074E97"/>
              </a:solidFill>
              <a:latin typeface="Century Gothic"/>
              <a:ea typeface="Century Gothic"/>
              <a:cs typeface="Century Gothic"/>
              <a:sym typeface="Century Gothic"/>
            </a:endParaRPr>
          </a:p>
          <a:p>
            <a:pPr marL="342900" lvl="0" indent="0" algn="l" rtl="0">
              <a:spcBef>
                <a:spcPts val="0"/>
              </a:spcBef>
              <a:spcAft>
                <a:spcPts val="0"/>
              </a:spcAft>
              <a:buNone/>
            </a:pPr>
            <a:endParaRPr sz="1700" b="1" dirty="0">
              <a:solidFill>
                <a:srgbClr val="074E97"/>
              </a:solidFill>
              <a:latin typeface="Century Gothic"/>
              <a:ea typeface="Century Gothic"/>
              <a:cs typeface="Century Gothic"/>
              <a:sym typeface="Century Gothic"/>
            </a:endParaRPr>
          </a:p>
          <a:p>
            <a:pPr marL="342900" marR="0" lvl="0" indent="0" algn="just" rtl="0">
              <a:spcBef>
                <a:spcPts val="0"/>
              </a:spcBef>
              <a:spcAft>
                <a:spcPts val="0"/>
              </a:spcAft>
              <a:buNone/>
            </a:pPr>
            <a:endParaRPr sz="1100" dirty="0">
              <a:solidFill>
                <a:srgbClr val="074E97"/>
              </a:solidFill>
              <a:latin typeface="Century Gothic"/>
              <a:ea typeface="Century Gothic"/>
              <a:cs typeface="Century Gothic"/>
              <a:sym typeface="Century Gothic"/>
            </a:endParaRPr>
          </a:p>
          <a:p>
            <a:pPr marL="0" marR="0" lvl="0" indent="0" algn="just" rtl="0">
              <a:spcBef>
                <a:spcPts val="0"/>
              </a:spcBef>
              <a:spcAft>
                <a:spcPts val="0"/>
              </a:spcAft>
              <a:buNone/>
            </a:pPr>
            <a:endParaRPr sz="1100" dirty="0">
              <a:solidFill>
                <a:srgbClr val="074E97"/>
              </a:solidFill>
              <a:latin typeface="Century Gothic"/>
              <a:ea typeface="Century Gothic"/>
              <a:cs typeface="Century Gothic"/>
              <a:sym typeface="Century Gothic"/>
            </a:endParaRPr>
          </a:p>
          <a:p>
            <a:pPr marL="342900" marR="0" lvl="0" indent="0" algn="just" rtl="0">
              <a:spcBef>
                <a:spcPts val="0"/>
              </a:spcBef>
              <a:spcAft>
                <a:spcPts val="0"/>
              </a:spcAft>
              <a:buNone/>
            </a:pPr>
            <a:endParaRPr sz="1100" dirty="0">
              <a:solidFill>
                <a:srgbClr val="074E97"/>
              </a:solidFill>
              <a:latin typeface="Century Gothic"/>
              <a:ea typeface="Century Gothic"/>
              <a:cs typeface="Century Gothic"/>
              <a:sym typeface="Century Gothic"/>
            </a:endParaRPr>
          </a:p>
          <a:p>
            <a:pPr marL="0" marR="0" lvl="0" indent="0" algn="l" rtl="0">
              <a:spcBef>
                <a:spcPts val="0"/>
              </a:spcBef>
              <a:spcAft>
                <a:spcPts val="0"/>
              </a:spcAft>
              <a:buNone/>
            </a:pPr>
            <a:endParaRPr sz="1100" dirty="0">
              <a:solidFill>
                <a:srgbClr val="074E97"/>
              </a:solidFill>
              <a:latin typeface="Century Gothic"/>
              <a:ea typeface="Century Gothic"/>
              <a:cs typeface="Century Gothic"/>
              <a:sym typeface="Century Gothic"/>
            </a:endParaRPr>
          </a:p>
          <a:p>
            <a:pPr marL="215900" marR="0" lvl="0" indent="-139700" algn="l" rtl="0">
              <a:spcBef>
                <a:spcPts val="0"/>
              </a:spcBef>
              <a:spcAft>
                <a:spcPts val="0"/>
              </a:spcAft>
              <a:buClr>
                <a:srgbClr val="000000"/>
              </a:buClr>
              <a:buSzPts val="1100"/>
              <a:buFont typeface="Arial"/>
              <a:buNone/>
            </a:pPr>
            <a:endParaRPr sz="1100" dirty="0">
              <a:solidFill>
                <a:srgbClr val="074E97"/>
              </a:solidFill>
              <a:latin typeface="Century Gothic"/>
              <a:ea typeface="Century Gothic"/>
              <a:cs typeface="Century Gothic"/>
              <a:sym typeface="Century Gothic"/>
            </a:endParaRPr>
          </a:p>
        </p:txBody>
      </p:sp>
      <p:sp>
        <p:nvSpPr>
          <p:cNvPr id="553" name="Google Shape;553;p71"/>
          <p:cNvSpPr txBox="1">
            <a:spLocks noGrp="1"/>
          </p:cNvSpPr>
          <p:nvPr>
            <p:ph type="ctrTitle"/>
          </p:nvPr>
        </p:nvSpPr>
        <p:spPr>
          <a:xfrm>
            <a:off x="5235675" y="1999950"/>
            <a:ext cx="3670200" cy="114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2800">
                <a:latin typeface="Proxima Nova"/>
                <a:ea typeface="Proxima Nova"/>
                <a:cs typeface="Proxima Nova"/>
                <a:sym typeface="Proxima Nova"/>
              </a:rPr>
              <a:t>Pandemic Resilience</a:t>
            </a:r>
            <a:endParaRPr sz="2800">
              <a:latin typeface="Proxima Nova"/>
              <a:ea typeface="Proxima Nova"/>
              <a:cs typeface="Proxima Nova"/>
              <a:sym typeface="Proxima Nova"/>
            </a:endParaRPr>
          </a:p>
        </p:txBody>
      </p:sp>
      <p:sp>
        <p:nvSpPr>
          <p:cNvPr id="554" name="Google Shape;554;p71"/>
          <p:cNvSpPr txBox="1"/>
          <p:nvPr/>
        </p:nvSpPr>
        <p:spPr>
          <a:xfrm>
            <a:off x="6707200" y="624575"/>
            <a:ext cx="1425000" cy="323100"/>
          </a:xfrm>
          <a:prstGeom prst="rect">
            <a:avLst/>
          </a:prstGeom>
          <a:solidFill>
            <a:srgbClr val="141C4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NZ" sz="900" b="1" dirty="0">
                <a:solidFill>
                  <a:srgbClr val="FFFFFF"/>
                </a:solidFill>
                <a:latin typeface="Arial Narrow"/>
                <a:ea typeface="Arial Narrow"/>
                <a:cs typeface="Arial Narrow"/>
                <a:sym typeface="Arial Narrow"/>
              </a:rPr>
              <a:t>PHONZ 2024</a:t>
            </a:r>
            <a:endParaRPr sz="900" b="1" dirty="0">
              <a:solidFill>
                <a:srgbClr val="FFFFFF"/>
              </a:solidFill>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72"/>
          <p:cNvPicPr preferRelativeResize="0"/>
          <p:nvPr/>
        </p:nvPicPr>
        <p:blipFill rotWithShape="1">
          <a:blip r:embed="rId3">
            <a:alphaModFix/>
          </a:blip>
          <a:srcRect/>
          <a:stretch/>
        </p:blipFill>
        <p:spPr>
          <a:xfrm>
            <a:off x="157351" y="112425"/>
            <a:ext cx="1910651" cy="231350"/>
          </a:xfrm>
          <a:prstGeom prst="rect">
            <a:avLst/>
          </a:prstGeom>
          <a:noFill/>
          <a:ln>
            <a:noFill/>
          </a:ln>
        </p:spPr>
      </p:pic>
      <p:sp>
        <p:nvSpPr>
          <p:cNvPr id="560" name="Google Shape;560;p72"/>
          <p:cNvSpPr txBox="1"/>
          <p:nvPr/>
        </p:nvSpPr>
        <p:spPr>
          <a:xfrm>
            <a:off x="157350" y="629531"/>
            <a:ext cx="8146500" cy="4082700"/>
          </a:xfrm>
          <a:prstGeom prst="rect">
            <a:avLst/>
          </a:prstGeom>
          <a:noFill/>
          <a:ln>
            <a:noFill/>
          </a:ln>
        </p:spPr>
        <p:txBody>
          <a:bodyPr spcFirstLastPara="1" wrap="square" lIns="91425" tIns="91425" rIns="91425" bIns="91425" anchor="t" anchorCtr="0">
            <a:noAutofit/>
          </a:bodyPr>
          <a:lstStyle/>
          <a:p>
            <a:pPr marL="342900" lvl="0" indent="0" algn="l" rtl="0">
              <a:spcBef>
                <a:spcPts val="0"/>
              </a:spcBef>
              <a:spcAft>
                <a:spcPts val="0"/>
              </a:spcAft>
              <a:buNone/>
            </a:pPr>
            <a:endParaRPr sz="1700" b="1">
              <a:solidFill>
                <a:srgbClr val="074E97"/>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700" b="1">
              <a:solidFill>
                <a:srgbClr val="074E97"/>
              </a:solidFill>
              <a:latin typeface="Century Gothic"/>
              <a:ea typeface="Century Gothic"/>
              <a:cs typeface="Century Gothic"/>
              <a:sym typeface="Century Gothic"/>
            </a:endParaRPr>
          </a:p>
          <a:p>
            <a:pPr marL="0" lvl="0" indent="0" algn="l" rtl="0">
              <a:spcBef>
                <a:spcPts val="0"/>
              </a:spcBef>
              <a:spcAft>
                <a:spcPts val="0"/>
              </a:spcAft>
              <a:buNone/>
            </a:pPr>
            <a:endParaRPr sz="1700" b="1">
              <a:solidFill>
                <a:srgbClr val="074E97"/>
              </a:solidFill>
              <a:latin typeface="Century Gothic"/>
              <a:ea typeface="Century Gothic"/>
              <a:cs typeface="Century Gothic"/>
              <a:sym typeface="Century Gothic"/>
            </a:endParaRPr>
          </a:p>
          <a:p>
            <a:pPr marL="0" marR="0" lvl="0" indent="0" algn="l" rtl="0">
              <a:spcBef>
                <a:spcPts val="0"/>
              </a:spcBef>
              <a:spcAft>
                <a:spcPts val="0"/>
              </a:spcAft>
              <a:buNone/>
            </a:pPr>
            <a:endParaRPr sz="1700" b="1">
              <a:solidFill>
                <a:srgbClr val="074E97"/>
              </a:solidFill>
              <a:latin typeface="Century Gothic"/>
              <a:ea typeface="Century Gothic"/>
              <a:cs typeface="Century Gothic"/>
              <a:sym typeface="Century Gothic"/>
            </a:endParaRPr>
          </a:p>
          <a:p>
            <a:pPr marL="342900" lvl="0" indent="0" algn="l" rtl="0">
              <a:spcBef>
                <a:spcPts val="0"/>
              </a:spcBef>
              <a:spcAft>
                <a:spcPts val="0"/>
              </a:spcAft>
              <a:buNone/>
            </a:pPr>
            <a:endParaRPr sz="1700" b="1">
              <a:solidFill>
                <a:srgbClr val="074E97"/>
              </a:solidFill>
              <a:latin typeface="Century Gothic"/>
              <a:ea typeface="Century Gothic"/>
              <a:cs typeface="Century Gothic"/>
              <a:sym typeface="Century Gothic"/>
            </a:endParaRPr>
          </a:p>
          <a:p>
            <a:pPr marL="342900" marR="0" lvl="0" indent="0" algn="just" rtl="0">
              <a:spcBef>
                <a:spcPts val="0"/>
              </a:spcBef>
              <a:spcAft>
                <a:spcPts val="0"/>
              </a:spcAft>
              <a:buNone/>
            </a:pPr>
            <a:endParaRPr sz="1100">
              <a:solidFill>
                <a:srgbClr val="074E97"/>
              </a:solidFill>
              <a:latin typeface="Century Gothic"/>
              <a:ea typeface="Century Gothic"/>
              <a:cs typeface="Century Gothic"/>
              <a:sym typeface="Century Gothic"/>
            </a:endParaRPr>
          </a:p>
          <a:p>
            <a:pPr marL="0" marR="0" lvl="0" indent="0" algn="just" rtl="0">
              <a:spcBef>
                <a:spcPts val="0"/>
              </a:spcBef>
              <a:spcAft>
                <a:spcPts val="0"/>
              </a:spcAft>
              <a:buNone/>
            </a:pPr>
            <a:endParaRPr sz="1100">
              <a:solidFill>
                <a:srgbClr val="074E97"/>
              </a:solidFill>
              <a:latin typeface="Century Gothic"/>
              <a:ea typeface="Century Gothic"/>
              <a:cs typeface="Century Gothic"/>
              <a:sym typeface="Century Gothic"/>
            </a:endParaRPr>
          </a:p>
          <a:p>
            <a:pPr marL="342900" marR="0" lvl="0" indent="0" algn="just" rtl="0">
              <a:spcBef>
                <a:spcPts val="0"/>
              </a:spcBef>
              <a:spcAft>
                <a:spcPts val="0"/>
              </a:spcAft>
              <a:buNone/>
            </a:pPr>
            <a:endParaRPr sz="1100">
              <a:solidFill>
                <a:srgbClr val="074E97"/>
              </a:solidFill>
              <a:latin typeface="Century Gothic"/>
              <a:ea typeface="Century Gothic"/>
              <a:cs typeface="Century Gothic"/>
              <a:sym typeface="Century Gothic"/>
            </a:endParaRPr>
          </a:p>
          <a:p>
            <a:pPr marL="0" marR="0" lvl="0" indent="0" algn="l" rtl="0">
              <a:spcBef>
                <a:spcPts val="0"/>
              </a:spcBef>
              <a:spcAft>
                <a:spcPts val="0"/>
              </a:spcAft>
              <a:buNone/>
            </a:pPr>
            <a:endParaRPr sz="1100">
              <a:solidFill>
                <a:srgbClr val="074E97"/>
              </a:solidFill>
              <a:latin typeface="Century Gothic"/>
              <a:ea typeface="Century Gothic"/>
              <a:cs typeface="Century Gothic"/>
              <a:sym typeface="Century Gothic"/>
            </a:endParaRPr>
          </a:p>
          <a:p>
            <a:pPr marL="215900" marR="0" lvl="0" indent="-139700" algn="l" rtl="0">
              <a:spcBef>
                <a:spcPts val="0"/>
              </a:spcBef>
              <a:spcAft>
                <a:spcPts val="0"/>
              </a:spcAft>
              <a:buClr>
                <a:srgbClr val="000000"/>
              </a:buClr>
              <a:buSzPts val="1100"/>
              <a:buFont typeface="Arial"/>
              <a:buNone/>
            </a:pPr>
            <a:endParaRPr sz="1100">
              <a:solidFill>
                <a:srgbClr val="074E97"/>
              </a:solidFill>
              <a:latin typeface="Century Gothic"/>
              <a:ea typeface="Century Gothic"/>
              <a:cs typeface="Century Gothic"/>
              <a:sym typeface="Century Gothic"/>
            </a:endParaRPr>
          </a:p>
        </p:txBody>
      </p:sp>
      <p:pic>
        <p:nvPicPr>
          <p:cNvPr id="561" name="Google Shape;561;p72"/>
          <p:cNvPicPr preferRelativeResize="0"/>
          <p:nvPr/>
        </p:nvPicPr>
        <p:blipFill>
          <a:blip r:embed="rId4">
            <a:alphaModFix/>
          </a:blip>
          <a:stretch>
            <a:fillRect/>
          </a:stretch>
        </p:blipFill>
        <p:spPr>
          <a:xfrm>
            <a:off x="0" y="343781"/>
            <a:ext cx="8805094" cy="4952868"/>
          </a:xfrm>
          <a:prstGeom prst="rect">
            <a:avLst/>
          </a:prstGeom>
          <a:noFill/>
          <a:ln>
            <a:noFill/>
          </a:ln>
        </p:spPr>
      </p:pic>
      <p:sp>
        <p:nvSpPr>
          <p:cNvPr id="562" name="Google Shape;562;p72"/>
          <p:cNvSpPr txBox="1"/>
          <p:nvPr/>
        </p:nvSpPr>
        <p:spPr>
          <a:xfrm>
            <a:off x="-258731" y="343781"/>
            <a:ext cx="4296900" cy="446400"/>
          </a:xfrm>
          <a:prstGeom prst="rect">
            <a:avLst/>
          </a:prstGeom>
          <a:noFill/>
          <a:ln>
            <a:noFill/>
          </a:ln>
        </p:spPr>
        <p:txBody>
          <a:bodyPr spcFirstLastPara="1" wrap="square" lIns="68575" tIns="68575" rIns="68575" bIns="68575" anchor="t" anchorCtr="0">
            <a:spAutoFit/>
          </a:bodyPr>
          <a:lstStyle/>
          <a:p>
            <a:pPr marL="342900" lvl="0" indent="0" algn="l" rtl="0">
              <a:spcBef>
                <a:spcPts val="0"/>
              </a:spcBef>
              <a:spcAft>
                <a:spcPts val="0"/>
              </a:spcAft>
              <a:buNone/>
            </a:pPr>
            <a:r>
              <a:rPr lang="es" sz="2000" b="1">
                <a:solidFill>
                  <a:srgbClr val="074E97"/>
                </a:solidFill>
                <a:latin typeface="Proxima Nova"/>
                <a:ea typeface="Proxima Nova"/>
                <a:cs typeface="Proxima Nova"/>
                <a:sym typeface="Proxima Nova"/>
              </a:rPr>
              <a:t>Individual Model Calibration</a:t>
            </a:r>
            <a:endParaRPr sz="1200" b="1">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73"/>
          <p:cNvPicPr preferRelativeResize="0"/>
          <p:nvPr/>
        </p:nvPicPr>
        <p:blipFill rotWithShape="1">
          <a:blip r:embed="rId3">
            <a:alphaModFix/>
          </a:blip>
          <a:srcRect/>
          <a:stretch/>
        </p:blipFill>
        <p:spPr>
          <a:xfrm>
            <a:off x="157351" y="112425"/>
            <a:ext cx="1910651" cy="231350"/>
          </a:xfrm>
          <a:prstGeom prst="rect">
            <a:avLst/>
          </a:prstGeom>
          <a:noFill/>
          <a:ln>
            <a:noFill/>
          </a:ln>
        </p:spPr>
      </p:pic>
      <p:sp>
        <p:nvSpPr>
          <p:cNvPr id="568" name="Google Shape;568;p73"/>
          <p:cNvSpPr txBox="1"/>
          <p:nvPr/>
        </p:nvSpPr>
        <p:spPr>
          <a:xfrm>
            <a:off x="157350" y="629531"/>
            <a:ext cx="8146500" cy="4082700"/>
          </a:xfrm>
          <a:prstGeom prst="rect">
            <a:avLst/>
          </a:prstGeom>
          <a:noFill/>
          <a:ln>
            <a:noFill/>
          </a:ln>
        </p:spPr>
        <p:txBody>
          <a:bodyPr spcFirstLastPara="1" wrap="square" lIns="91425" tIns="91425" rIns="91425" bIns="91425" anchor="t" anchorCtr="0">
            <a:noAutofit/>
          </a:bodyPr>
          <a:lstStyle/>
          <a:p>
            <a:pPr marL="342900" lvl="0" indent="0" algn="l" rtl="0">
              <a:spcBef>
                <a:spcPts val="0"/>
              </a:spcBef>
              <a:spcAft>
                <a:spcPts val="0"/>
              </a:spcAft>
              <a:buNone/>
            </a:pPr>
            <a:endParaRPr sz="1700" b="1">
              <a:solidFill>
                <a:srgbClr val="074E97"/>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700" b="1">
              <a:solidFill>
                <a:srgbClr val="074E97"/>
              </a:solidFill>
              <a:latin typeface="Century Gothic"/>
              <a:ea typeface="Century Gothic"/>
              <a:cs typeface="Century Gothic"/>
              <a:sym typeface="Century Gothic"/>
            </a:endParaRPr>
          </a:p>
          <a:p>
            <a:pPr marL="0" lvl="0" indent="0" algn="l" rtl="0">
              <a:spcBef>
                <a:spcPts val="0"/>
              </a:spcBef>
              <a:spcAft>
                <a:spcPts val="0"/>
              </a:spcAft>
              <a:buNone/>
            </a:pPr>
            <a:endParaRPr sz="1700" b="1">
              <a:solidFill>
                <a:srgbClr val="074E97"/>
              </a:solidFill>
              <a:latin typeface="Century Gothic"/>
              <a:ea typeface="Century Gothic"/>
              <a:cs typeface="Century Gothic"/>
              <a:sym typeface="Century Gothic"/>
            </a:endParaRPr>
          </a:p>
          <a:p>
            <a:pPr marL="0" marR="0" lvl="0" indent="0" algn="l" rtl="0">
              <a:spcBef>
                <a:spcPts val="0"/>
              </a:spcBef>
              <a:spcAft>
                <a:spcPts val="0"/>
              </a:spcAft>
              <a:buNone/>
            </a:pPr>
            <a:endParaRPr sz="1700" b="1">
              <a:solidFill>
                <a:srgbClr val="074E97"/>
              </a:solidFill>
              <a:latin typeface="Century Gothic"/>
              <a:ea typeface="Century Gothic"/>
              <a:cs typeface="Century Gothic"/>
              <a:sym typeface="Century Gothic"/>
            </a:endParaRPr>
          </a:p>
          <a:p>
            <a:pPr marL="342900" lvl="0" indent="0" algn="l" rtl="0">
              <a:spcBef>
                <a:spcPts val="0"/>
              </a:spcBef>
              <a:spcAft>
                <a:spcPts val="0"/>
              </a:spcAft>
              <a:buNone/>
            </a:pPr>
            <a:endParaRPr sz="1700" b="1">
              <a:solidFill>
                <a:srgbClr val="074E97"/>
              </a:solidFill>
              <a:latin typeface="Century Gothic"/>
              <a:ea typeface="Century Gothic"/>
              <a:cs typeface="Century Gothic"/>
              <a:sym typeface="Century Gothic"/>
            </a:endParaRPr>
          </a:p>
          <a:p>
            <a:pPr marL="342900" marR="0" lvl="0" indent="0" algn="just" rtl="0">
              <a:spcBef>
                <a:spcPts val="0"/>
              </a:spcBef>
              <a:spcAft>
                <a:spcPts val="0"/>
              </a:spcAft>
              <a:buNone/>
            </a:pPr>
            <a:endParaRPr sz="1100">
              <a:solidFill>
                <a:srgbClr val="074E97"/>
              </a:solidFill>
              <a:latin typeface="Century Gothic"/>
              <a:ea typeface="Century Gothic"/>
              <a:cs typeface="Century Gothic"/>
              <a:sym typeface="Century Gothic"/>
            </a:endParaRPr>
          </a:p>
          <a:p>
            <a:pPr marL="0" marR="0" lvl="0" indent="0" algn="just" rtl="0">
              <a:spcBef>
                <a:spcPts val="0"/>
              </a:spcBef>
              <a:spcAft>
                <a:spcPts val="0"/>
              </a:spcAft>
              <a:buNone/>
            </a:pPr>
            <a:endParaRPr sz="1100">
              <a:solidFill>
                <a:srgbClr val="074E97"/>
              </a:solidFill>
              <a:latin typeface="Century Gothic"/>
              <a:ea typeface="Century Gothic"/>
              <a:cs typeface="Century Gothic"/>
              <a:sym typeface="Century Gothic"/>
            </a:endParaRPr>
          </a:p>
          <a:p>
            <a:pPr marL="342900" marR="0" lvl="0" indent="0" algn="just" rtl="0">
              <a:spcBef>
                <a:spcPts val="0"/>
              </a:spcBef>
              <a:spcAft>
                <a:spcPts val="0"/>
              </a:spcAft>
              <a:buNone/>
            </a:pPr>
            <a:endParaRPr sz="1100">
              <a:solidFill>
                <a:srgbClr val="074E97"/>
              </a:solidFill>
              <a:latin typeface="Century Gothic"/>
              <a:ea typeface="Century Gothic"/>
              <a:cs typeface="Century Gothic"/>
              <a:sym typeface="Century Gothic"/>
            </a:endParaRPr>
          </a:p>
          <a:p>
            <a:pPr marL="0" marR="0" lvl="0" indent="0" algn="l" rtl="0">
              <a:spcBef>
                <a:spcPts val="0"/>
              </a:spcBef>
              <a:spcAft>
                <a:spcPts val="0"/>
              </a:spcAft>
              <a:buNone/>
            </a:pPr>
            <a:endParaRPr sz="1100">
              <a:solidFill>
                <a:srgbClr val="074E97"/>
              </a:solidFill>
              <a:latin typeface="Century Gothic"/>
              <a:ea typeface="Century Gothic"/>
              <a:cs typeface="Century Gothic"/>
              <a:sym typeface="Century Gothic"/>
            </a:endParaRPr>
          </a:p>
          <a:p>
            <a:pPr marL="215900" marR="0" lvl="0" indent="-139700" algn="l" rtl="0">
              <a:spcBef>
                <a:spcPts val="0"/>
              </a:spcBef>
              <a:spcAft>
                <a:spcPts val="0"/>
              </a:spcAft>
              <a:buClr>
                <a:srgbClr val="000000"/>
              </a:buClr>
              <a:buSzPts val="1100"/>
              <a:buFont typeface="Arial"/>
              <a:buNone/>
            </a:pPr>
            <a:endParaRPr sz="1100">
              <a:solidFill>
                <a:srgbClr val="074E97"/>
              </a:solidFill>
              <a:latin typeface="Century Gothic"/>
              <a:ea typeface="Century Gothic"/>
              <a:cs typeface="Century Gothic"/>
              <a:sym typeface="Century Gothic"/>
            </a:endParaRPr>
          </a:p>
        </p:txBody>
      </p:sp>
      <p:sp>
        <p:nvSpPr>
          <p:cNvPr id="569" name="Google Shape;569;p73"/>
          <p:cNvSpPr txBox="1"/>
          <p:nvPr/>
        </p:nvSpPr>
        <p:spPr>
          <a:xfrm>
            <a:off x="-258731" y="343781"/>
            <a:ext cx="4296900" cy="431100"/>
          </a:xfrm>
          <a:prstGeom prst="rect">
            <a:avLst/>
          </a:prstGeom>
          <a:noFill/>
          <a:ln>
            <a:noFill/>
          </a:ln>
        </p:spPr>
        <p:txBody>
          <a:bodyPr spcFirstLastPara="1" wrap="square" lIns="68575" tIns="68575" rIns="68575" bIns="68575" anchor="t" anchorCtr="0">
            <a:spAutoFit/>
          </a:bodyPr>
          <a:lstStyle/>
          <a:p>
            <a:pPr marL="342900" lvl="0" indent="0" algn="l" rtl="0">
              <a:spcBef>
                <a:spcPts val="0"/>
              </a:spcBef>
              <a:spcAft>
                <a:spcPts val="0"/>
              </a:spcAft>
              <a:buNone/>
            </a:pPr>
            <a:r>
              <a:rPr lang="es" sz="1900" b="1">
                <a:solidFill>
                  <a:srgbClr val="074E97"/>
                </a:solidFill>
                <a:latin typeface="Century Gothic"/>
                <a:ea typeface="Century Gothic"/>
                <a:cs typeface="Century Gothic"/>
                <a:sym typeface="Century Gothic"/>
              </a:rPr>
              <a:t>Ensemble of Models Calibration</a:t>
            </a:r>
            <a:endParaRPr sz="1100"/>
          </a:p>
        </p:txBody>
      </p:sp>
      <p:pic>
        <p:nvPicPr>
          <p:cNvPr id="570" name="Google Shape;570;p73"/>
          <p:cNvPicPr preferRelativeResize="0"/>
          <p:nvPr/>
        </p:nvPicPr>
        <p:blipFill>
          <a:blip r:embed="rId4">
            <a:alphaModFix/>
          </a:blip>
          <a:stretch>
            <a:fillRect/>
          </a:stretch>
        </p:blipFill>
        <p:spPr>
          <a:xfrm>
            <a:off x="-81469" y="280687"/>
            <a:ext cx="8961940" cy="5041106"/>
          </a:xfrm>
          <a:prstGeom prst="rect">
            <a:avLst/>
          </a:prstGeom>
          <a:noFill/>
          <a:ln>
            <a:noFill/>
          </a:ln>
        </p:spPr>
      </p:pic>
    </p:spTree>
  </p:cSld>
  <p:clrMapOvr>
    <a:masterClrMapping/>
  </p:clrMapOvr>
</p:sld>
</file>

<file path=ppt/theme/theme1.xml><?xml version="1.0" encoding="utf-8"?>
<a:theme xmlns:a="http://schemas.openxmlformats.org/drawingml/2006/main" name="PMIA - GPAI">
  <a:themeElements>
    <a:clrScheme name="Simple Light">
      <a:dk1>
        <a:srgbClr val="074E97"/>
      </a:dk1>
      <a:lt1>
        <a:srgbClr val="F8FAFB"/>
      </a:lt1>
      <a:dk2>
        <a:srgbClr val="30A9E1"/>
      </a:dk2>
      <a:lt2>
        <a:srgbClr val="FFFFFF"/>
      </a:lt2>
      <a:accent1>
        <a:srgbClr val="074E97"/>
      </a:accent1>
      <a:accent2>
        <a:srgbClr val="30A9E1"/>
      </a:accent2>
      <a:accent3>
        <a:srgbClr val="1172B7"/>
      </a:accent3>
      <a:accent4>
        <a:srgbClr val="098CBB"/>
      </a:accent4>
      <a:accent5>
        <a:srgbClr val="666666"/>
      </a:accent5>
      <a:accent6>
        <a:srgbClr val="434343"/>
      </a:accent6>
      <a:hlink>
        <a:srgbClr val="30A9E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1b36e95-0d50-42e9-958f-b63fa906beaa}" enabled="0" method="" siteId="{d1b36e95-0d50-42e9-958f-b63fa906beaa}" removed="1"/>
</clbl:labelList>
</file>

<file path=docProps/app.xml><?xml version="1.0" encoding="utf-8"?>
<Properties xmlns="http://schemas.openxmlformats.org/officeDocument/2006/extended-properties" xmlns:vt="http://schemas.openxmlformats.org/officeDocument/2006/docPropsVTypes">
  <TotalTime>39</TotalTime>
  <Words>590</Words>
  <Application>Microsoft Office PowerPoint</Application>
  <PresentationFormat>On-screen Show (16:9)</PresentationFormat>
  <Paragraphs>173</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Proxima Nova</vt:lpstr>
      <vt:lpstr>Century Gothic</vt:lpstr>
      <vt:lpstr>Helvetica Neue</vt:lpstr>
      <vt:lpstr>Pontano Sans</vt:lpstr>
      <vt:lpstr>Arial Narrow</vt:lpstr>
      <vt:lpstr>Assistant ExtraLight</vt:lpstr>
      <vt:lpstr>Nunito Sans ExtraBold</vt:lpstr>
      <vt:lpstr>Roboto</vt:lpstr>
      <vt:lpstr>Arial</vt:lpstr>
      <vt:lpstr>Calibri</vt:lpstr>
      <vt:lpstr>PMIA - GPAI</vt:lpstr>
      <vt:lpstr>An AI-Enabled Framework for Transferable Pandemic Modelling</vt:lpstr>
      <vt:lpstr>PowerPoint Presentation</vt:lpstr>
      <vt:lpstr>PowerPoint Presentation</vt:lpstr>
      <vt:lpstr>Responsible AI Working Group Projects</vt:lpstr>
      <vt:lpstr>Responsible AI WG 8 Publications in 2023</vt:lpstr>
      <vt:lpstr>Key Recommendations for Policymakers</vt:lpstr>
      <vt:lpstr>Pandemic 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Opportunities for governments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Michael O'Sullivan</cp:lastModifiedBy>
  <cp:revision>1</cp:revision>
  <dcterms:modified xsi:type="dcterms:W3CDTF">2024-07-24T08:31:21Z</dcterms:modified>
</cp:coreProperties>
</file>